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9" r:id="rId5"/>
    <p:sldId id="270" r:id="rId6"/>
    <p:sldId id="282" r:id="rId7"/>
    <p:sldId id="286" r:id="rId8"/>
    <p:sldId id="284" r:id="rId9"/>
    <p:sldId id="285" r:id="rId10"/>
    <p:sldId id="301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75" r:id="rId20"/>
    <p:sldId id="295" r:id="rId21"/>
    <p:sldId id="296" r:id="rId22"/>
    <p:sldId id="297" r:id="rId23"/>
    <p:sldId id="298" r:id="rId24"/>
    <p:sldId id="299" r:id="rId25"/>
    <p:sldId id="300" r:id="rId26"/>
    <p:sldId id="280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B00"/>
    <a:srgbClr val="BE028D"/>
    <a:srgbClr val="FD4DCF"/>
    <a:srgbClr val="112247"/>
    <a:srgbClr val="1E3C7C"/>
    <a:srgbClr val="89D396"/>
    <a:srgbClr val="5A7F8F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0BDBF-42A7-4B99-87B5-FAA05AEB76B0}" v="1" dt="2020-08-04T02:23:28.634"/>
    <p1510:client id="{2B42A869-8727-42D8-884C-7BBFE80516C5}" v="1" dt="2020-08-04T02:21:57.821"/>
    <p1510:client id="{51997032-D741-4501-80C3-72E408D0ACD6}" v="12" dt="2020-08-04T02:29:29.849"/>
    <p1510:client id="{9D642118-7628-4B86-9193-CFDFE8CC90D5}" v="6" dt="2020-08-04T01:18:5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64" autoAdjust="0"/>
  </p:normalViewPr>
  <p:slideViewPr>
    <p:cSldViewPr snapToGrid="0">
      <p:cViewPr varScale="1">
        <p:scale>
          <a:sx n="60" d="100"/>
          <a:sy n="60" d="100"/>
        </p:scale>
        <p:origin x="966" y="60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-4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 RIVELLES PAIVA" userId="S::grpaiva@metrosp.com.br::f0dec094-ebb0-4fb1-9b75-ab9761578d3e" providerId="AD" clId="Web-{2B42A869-8727-42D8-884C-7BBFE80516C5}"/>
    <pc:docChg chg="modSld">
      <pc:chgData name="GABRIEL RIVELLES PAIVA" userId="S::grpaiva@metrosp.com.br::f0dec094-ebb0-4fb1-9b75-ab9761578d3e" providerId="AD" clId="Web-{2B42A869-8727-42D8-884C-7BBFE80516C5}" dt="2020-08-04T02:21:55.336" v="12"/>
      <pc:docMkLst>
        <pc:docMk/>
      </pc:docMkLst>
      <pc:sldChg chg="modNotes">
        <pc:chgData name="GABRIEL RIVELLES PAIVA" userId="S::grpaiva@metrosp.com.br::f0dec094-ebb0-4fb1-9b75-ab9761578d3e" providerId="AD" clId="Web-{2B42A869-8727-42D8-884C-7BBFE80516C5}" dt="2020-08-04T02:21:55.336" v="12"/>
        <pc:sldMkLst>
          <pc:docMk/>
          <pc:sldMk cId="3685603807" sldId="288"/>
        </pc:sldMkLst>
      </pc:sldChg>
    </pc:docChg>
  </pc:docChgLst>
  <pc:docChgLst>
    <pc:chgData name="GABRIEL RIVELLES PAIVA" userId="S::grpaiva@metrosp.com.br::f0dec094-ebb0-4fb1-9b75-ab9761578d3e" providerId="AD" clId="Web-{51997032-D741-4501-80C3-72E408D0ACD6}"/>
    <pc:docChg chg="modSld">
      <pc:chgData name="GABRIEL RIVELLES PAIVA" userId="S::grpaiva@metrosp.com.br::f0dec094-ebb0-4fb1-9b75-ab9761578d3e" providerId="AD" clId="Web-{51997032-D741-4501-80C3-72E408D0ACD6}" dt="2020-08-04T02:29:29.849" v="10" actId="14100"/>
      <pc:docMkLst>
        <pc:docMk/>
      </pc:docMkLst>
      <pc:sldChg chg="modSp">
        <pc:chgData name="GABRIEL RIVELLES PAIVA" userId="S::grpaiva@metrosp.com.br::f0dec094-ebb0-4fb1-9b75-ab9761578d3e" providerId="AD" clId="Web-{51997032-D741-4501-80C3-72E408D0ACD6}" dt="2020-08-04T02:29:29.849" v="10" actId="14100"/>
        <pc:sldMkLst>
          <pc:docMk/>
          <pc:sldMk cId="3249496532" sldId="280"/>
        </pc:sldMkLst>
        <pc:spChg chg="mod">
          <ac:chgData name="GABRIEL RIVELLES PAIVA" userId="S::grpaiva@metrosp.com.br::f0dec094-ebb0-4fb1-9b75-ab9761578d3e" providerId="AD" clId="Web-{51997032-D741-4501-80C3-72E408D0ACD6}" dt="2020-08-04T02:29:29.849" v="10" actId="14100"/>
          <ac:spMkLst>
            <pc:docMk/>
            <pc:sldMk cId="3249496532" sldId="280"/>
            <ac:spMk id="24" creationId="{00000000-0000-0000-0000-000000000000}"/>
          </ac:spMkLst>
        </pc:spChg>
      </pc:sldChg>
    </pc:docChg>
  </pc:docChgLst>
  <pc:docChgLst>
    <pc:chgData name="GABRIEL RIVELLES PAIVA" userId="S::grpaiva@metrosp.com.br::f0dec094-ebb0-4fb1-9b75-ab9761578d3e" providerId="AD" clId="Web-{3A5BDF4C-2D5E-4518-B1F7-BA0422C8CBD8}"/>
    <pc:docChg chg="modSld">
      <pc:chgData name="GABRIEL RIVELLES PAIVA" userId="S::grpaiva@metrosp.com.br::f0dec094-ebb0-4fb1-9b75-ab9761578d3e" providerId="AD" clId="Web-{3A5BDF4C-2D5E-4518-B1F7-BA0422C8CBD8}" dt="2020-08-04T02:16:54.244" v="42"/>
      <pc:docMkLst>
        <pc:docMk/>
      </pc:docMkLst>
      <pc:sldChg chg="modNotes">
        <pc:chgData name="GABRIEL RIVELLES PAIVA" userId="S::grpaiva@metrosp.com.br::f0dec094-ebb0-4fb1-9b75-ab9761578d3e" providerId="AD" clId="Web-{3A5BDF4C-2D5E-4518-B1F7-BA0422C8CBD8}" dt="2020-08-04T02:16:54.244" v="42"/>
        <pc:sldMkLst>
          <pc:docMk/>
          <pc:sldMk cId="3685603807" sldId="288"/>
        </pc:sldMkLst>
      </pc:sldChg>
    </pc:docChg>
  </pc:docChgLst>
  <pc:docChgLst>
    <pc:chgData name="GABRIEL RIVELLES PAIVA" userId="S::grpaiva@metrosp.com.br::f0dec094-ebb0-4fb1-9b75-ab9761578d3e" providerId="AD" clId="Web-{9D642118-7628-4B86-9193-CFDFE8CC90D5}"/>
    <pc:docChg chg="modSld">
      <pc:chgData name="GABRIEL RIVELLES PAIVA" userId="S::grpaiva@metrosp.com.br::f0dec094-ebb0-4fb1-9b75-ab9761578d3e" providerId="AD" clId="Web-{9D642118-7628-4B86-9193-CFDFE8CC90D5}" dt="2020-08-04T01:18:52.216" v="54"/>
      <pc:docMkLst>
        <pc:docMk/>
      </pc:docMkLst>
      <pc:sldChg chg="modNotes">
        <pc:chgData name="GABRIEL RIVELLES PAIVA" userId="S::grpaiva@metrosp.com.br::f0dec094-ebb0-4fb1-9b75-ab9761578d3e" providerId="AD" clId="Web-{9D642118-7628-4B86-9193-CFDFE8CC90D5}" dt="2020-08-04T01:18:09.684" v="46"/>
        <pc:sldMkLst>
          <pc:docMk/>
          <pc:sldMk cId="1433914130" sldId="270"/>
        </pc:sldMkLst>
      </pc:sldChg>
      <pc:sldChg chg="modNotes">
        <pc:chgData name="GABRIEL RIVELLES PAIVA" userId="S::grpaiva@metrosp.com.br::f0dec094-ebb0-4fb1-9b75-ab9761578d3e" providerId="AD" clId="Web-{9D642118-7628-4B86-9193-CFDFE8CC90D5}" dt="2020-08-04T01:18:00.669" v="44"/>
        <pc:sldMkLst>
          <pc:docMk/>
          <pc:sldMk cId="678943332" sldId="279"/>
        </pc:sldMkLst>
      </pc:sldChg>
      <pc:sldChg chg="modNotes">
        <pc:chgData name="GABRIEL RIVELLES PAIVA" userId="S::grpaiva@metrosp.com.br::f0dec094-ebb0-4fb1-9b75-ab9761578d3e" providerId="AD" clId="Web-{9D642118-7628-4B86-9193-CFDFE8CC90D5}" dt="2020-08-04T01:18:25.794" v="48"/>
        <pc:sldMkLst>
          <pc:docMk/>
          <pc:sldMk cId="3949297474" sldId="282"/>
        </pc:sldMkLst>
      </pc:sldChg>
      <pc:sldChg chg="modNotes">
        <pc:chgData name="GABRIEL RIVELLES PAIVA" userId="S::grpaiva@metrosp.com.br::f0dec094-ebb0-4fb1-9b75-ab9761578d3e" providerId="AD" clId="Web-{9D642118-7628-4B86-9193-CFDFE8CC90D5}" dt="2020-08-04T01:18:44.201" v="52"/>
        <pc:sldMkLst>
          <pc:docMk/>
          <pc:sldMk cId="1336017027" sldId="284"/>
        </pc:sldMkLst>
      </pc:sldChg>
      <pc:sldChg chg="modNotes">
        <pc:chgData name="GABRIEL RIVELLES PAIVA" userId="S::grpaiva@metrosp.com.br::f0dec094-ebb0-4fb1-9b75-ab9761578d3e" providerId="AD" clId="Web-{9D642118-7628-4B86-9193-CFDFE8CC90D5}" dt="2020-08-04T01:18:52.216" v="54"/>
        <pc:sldMkLst>
          <pc:docMk/>
          <pc:sldMk cId="2159980002" sldId="285"/>
        </pc:sldMkLst>
      </pc:sldChg>
      <pc:sldChg chg="modNotes">
        <pc:chgData name="GABRIEL RIVELLES PAIVA" userId="S::grpaiva@metrosp.com.br::f0dec094-ebb0-4fb1-9b75-ab9761578d3e" providerId="AD" clId="Web-{9D642118-7628-4B86-9193-CFDFE8CC90D5}" dt="2020-08-04T01:18:34.184" v="50"/>
        <pc:sldMkLst>
          <pc:docMk/>
          <pc:sldMk cId="3583349764" sldId="286"/>
        </pc:sldMkLst>
      </pc:sldChg>
    </pc:docChg>
  </pc:docChgLst>
  <pc:docChgLst>
    <pc:chgData name="GABRIEL RIVELLES PAIVA" userId="S::grpaiva@metrosp.com.br::f0dec094-ebb0-4fb1-9b75-ab9761578d3e" providerId="AD" clId="Web-{0C00BDBF-42A7-4B99-87B5-FAA05AEB76B0}"/>
    <pc:docChg chg="modSld">
      <pc:chgData name="GABRIEL RIVELLES PAIVA" userId="S::grpaiva@metrosp.com.br::f0dec094-ebb0-4fb1-9b75-ab9761578d3e" providerId="AD" clId="Web-{0C00BDBF-42A7-4B99-87B5-FAA05AEB76B0}" dt="2020-08-04T02:23:23.446" v="0"/>
      <pc:docMkLst>
        <pc:docMk/>
      </pc:docMkLst>
      <pc:sldChg chg="modNotes">
        <pc:chgData name="GABRIEL RIVELLES PAIVA" userId="S::grpaiva@metrosp.com.br::f0dec094-ebb0-4fb1-9b75-ab9761578d3e" providerId="AD" clId="Web-{0C00BDBF-42A7-4B99-87B5-FAA05AEB76B0}" dt="2020-08-04T02:23:23.446" v="0"/>
        <pc:sldMkLst>
          <pc:docMk/>
          <pc:sldMk cId="1887385712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F5197-820E-420D-8FA0-D6AADFE3679B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219DA2B-9D28-4D67-9A80-7E84AB309F67}">
      <dgm:prSet phldrT="[Texto]" custT="1"/>
      <dgm:spPr/>
      <dgm:t>
        <a:bodyPr/>
        <a:lstStyle/>
        <a:p>
          <a:r>
            <a:rPr lang="pt-BR" sz="2800"/>
            <a:t>COVID-19</a:t>
          </a:r>
          <a:endParaRPr lang="pt-BR" sz="2000"/>
        </a:p>
      </dgm:t>
    </dgm:pt>
    <dgm:pt modelId="{414882CA-8BCC-46F4-842D-D139974929EC}" type="parTrans" cxnId="{0EF7805C-2AB4-45DB-A757-568581EDD8C7}">
      <dgm:prSet/>
      <dgm:spPr/>
      <dgm:t>
        <a:bodyPr/>
        <a:lstStyle/>
        <a:p>
          <a:endParaRPr lang="pt-BR"/>
        </a:p>
      </dgm:t>
    </dgm:pt>
    <dgm:pt modelId="{3DB92F08-9856-46EF-A7F1-6F6361FE9067}" type="sibTrans" cxnId="{0EF7805C-2AB4-45DB-A757-568581EDD8C7}">
      <dgm:prSet/>
      <dgm:spPr/>
      <dgm:t>
        <a:bodyPr/>
        <a:lstStyle/>
        <a:p>
          <a:endParaRPr lang="pt-BR"/>
        </a:p>
      </dgm:t>
    </dgm:pt>
    <dgm:pt modelId="{54FCFA8D-C009-4B7D-8E5E-D77375C371CF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pt-BR" sz="1800"/>
            <a:t>ISOLAMENTO SOCIAL</a:t>
          </a:r>
        </a:p>
      </dgm:t>
    </dgm:pt>
    <dgm:pt modelId="{2D762C62-1662-4FDD-B4EE-92CFE1CE32FA}" type="parTrans" cxnId="{9A2953B0-F235-4A01-81D6-05259543D06F}">
      <dgm:prSet/>
      <dgm:spPr/>
      <dgm:t>
        <a:bodyPr/>
        <a:lstStyle/>
        <a:p>
          <a:endParaRPr lang="pt-BR"/>
        </a:p>
      </dgm:t>
    </dgm:pt>
    <dgm:pt modelId="{EF9A0174-EDA3-4CAC-9FF6-0A12A353D1C5}" type="sibTrans" cxnId="{9A2953B0-F235-4A01-81D6-05259543D06F}">
      <dgm:prSet/>
      <dgm:spPr/>
      <dgm:t>
        <a:bodyPr/>
        <a:lstStyle/>
        <a:p>
          <a:endParaRPr lang="pt-BR"/>
        </a:p>
      </dgm:t>
    </dgm:pt>
    <dgm:pt modelId="{4071A07F-E87A-4696-988A-E84BA7447341}">
      <dgm:prSet phldrT="[Texto]" custT="1"/>
      <dgm:spPr/>
      <dgm:t>
        <a:bodyPr/>
        <a:lstStyle/>
        <a:p>
          <a:r>
            <a:rPr lang="pt-BR" sz="1800"/>
            <a:t>MITIGAÇÃO DO CONTATO FÍSICO</a:t>
          </a:r>
        </a:p>
      </dgm:t>
    </dgm:pt>
    <dgm:pt modelId="{23E300CB-670B-4005-87A2-18D286A1D242}" type="parTrans" cxnId="{7846ECA5-F0EB-477B-BD16-1CB61049233A}">
      <dgm:prSet/>
      <dgm:spPr/>
      <dgm:t>
        <a:bodyPr/>
        <a:lstStyle/>
        <a:p>
          <a:endParaRPr lang="pt-BR"/>
        </a:p>
      </dgm:t>
    </dgm:pt>
    <dgm:pt modelId="{614B39C2-8DDD-4454-80F3-33C8BD04B6BA}" type="sibTrans" cxnId="{7846ECA5-F0EB-477B-BD16-1CB61049233A}">
      <dgm:prSet/>
      <dgm:spPr/>
      <dgm:t>
        <a:bodyPr/>
        <a:lstStyle/>
        <a:p>
          <a:endParaRPr lang="pt-BR"/>
        </a:p>
      </dgm:t>
    </dgm:pt>
    <dgm:pt modelId="{35F20A5C-2B70-4A76-AA8F-D5CC1A3748D3}">
      <dgm:prSet phldrT="[Texto]" custT="1"/>
      <dgm:spPr>
        <a:solidFill>
          <a:srgbClr val="CC9B00"/>
        </a:solidFill>
      </dgm:spPr>
      <dgm:t>
        <a:bodyPr/>
        <a:lstStyle/>
        <a:p>
          <a:r>
            <a:rPr lang="pt-BR" sz="1800"/>
            <a:t>MAIS RECURSOS DESTINADOS À HIGIENE </a:t>
          </a:r>
        </a:p>
      </dgm:t>
    </dgm:pt>
    <dgm:pt modelId="{C3BDF903-5FEE-4DDB-9DDE-147656E0424E}" type="parTrans" cxnId="{631CBCD0-B38D-4132-A518-8E2A2FA74CD9}">
      <dgm:prSet/>
      <dgm:spPr/>
      <dgm:t>
        <a:bodyPr/>
        <a:lstStyle/>
        <a:p>
          <a:endParaRPr lang="pt-BR"/>
        </a:p>
      </dgm:t>
    </dgm:pt>
    <dgm:pt modelId="{8C97FF3A-44F4-4EC0-BF74-197C3826E4EC}" type="sibTrans" cxnId="{631CBCD0-B38D-4132-A518-8E2A2FA74CD9}">
      <dgm:prSet/>
      <dgm:spPr/>
      <dgm:t>
        <a:bodyPr/>
        <a:lstStyle/>
        <a:p>
          <a:endParaRPr lang="pt-BR"/>
        </a:p>
      </dgm:t>
    </dgm:pt>
    <dgm:pt modelId="{467F8045-03CC-406A-8746-04B6D4949162}">
      <dgm:prSet phldrT="[Texto]" custT="1"/>
      <dgm:spPr/>
      <dgm:t>
        <a:bodyPr/>
        <a:lstStyle/>
        <a:p>
          <a:r>
            <a:rPr lang="pt-BR" sz="1800"/>
            <a:t>QUEDA ABRUPTA DA ARRECADAÇÃO TARIFARIA</a:t>
          </a:r>
        </a:p>
      </dgm:t>
    </dgm:pt>
    <dgm:pt modelId="{60D6EA17-E68E-46E2-BF5F-5D682A0A583B}" type="parTrans" cxnId="{0A055493-586E-41C0-91C6-A76E4067C5C8}">
      <dgm:prSet/>
      <dgm:spPr/>
      <dgm:t>
        <a:bodyPr/>
        <a:lstStyle/>
        <a:p>
          <a:endParaRPr lang="pt-BR"/>
        </a:p>
      </dgm:t>
    </dgm:pt>
    <dgm:pt modelId="{18BBE48B-359F-4072-BBE4-CA410CAB7EDB}" type="sibTrans" cxnId="{0A055493-586E-41C0-91C6-A76E4067C5C8}">
      <dgm:prSet/>
      <dgm:spPr/>
      <dgm:t>
        <a:bodyPr/>
        <a:lstStyle/>
        <a:p>
          <a:endParaRPr lang="pt-BR"/>
        </a:p>
      </dgm:t>
    </dgm:pt>
    <dgm:pt modelId="{66B911F8-D986-44AE-998B-FB5B7B5841C1}">
      <dgm:prSet phldrT="[Texto]" custT="1"/>
      <dgm:spPr/>
      <dgm:t>
        <a:bodyPr/>
        <a:lstStyle/>
        <a:p>
          <a:r>
            <a:rPr lang="pt-BR" sz="1800"/>
            <a:t>REDUZIR E CONTROLAR A LOTAÇÃO</a:t>
          </a:r>
        </a:p>
      </dgm:t>
    </dgm:pt>
    <dgm:pt modelId="{5F51E901-516E-4772-94B0-DB70569909E7}" type="parTrans" cxnId="{03A917C4-7A43-431D-9925-C98FAA19D4C9}">
      <dgm:prSet/>
      <dgm:spPr/>
      <dgm:t>
        <a:bodyPr/>
        <a:lstStyle/>
        <a:p>
          <a:endParaRPr lang="pt-BR"/>
        </a:p>
      </dgm:t>
    </dgm:pt>
    <dgm:pt modelId="{18D4DC0C-2677-4D2C-BC69-9E845E492B60}" type="sibTrans" cxnId="{03A917C4-7A43-431D-9925-C98FAA19D4C9}">
      <dgm:prSet/>
      <dgm:spPr/>
      <dgm:t>
        <a:bodyPr/>
        <a:lstStyle/>
        <a:p>
          <a:endParaRPr lang="pt-BR"/>
        </a:p>
      </dgm:t>
    </dgm:pt>
    <dgm:pt modelId="{B3FCACEF-23EA-4E9C-B9DE-6B98D457F897}">
      <dgm:prSet phldrT="[Texto]" custT="1"/>
      <dgm:spPr/>
      <dgm:t>
        <a:bodyPr/>
        <a:lstStyle/>
        <a:p>
          <a:r>
            <a:rPr lang="pt-BR" sz="1800"/>
            <a:t>IMPREVISIBILIDADE DE DEMANDA</a:t>
          </a:r>
        </a:p>
      </dgm:t>
    </dgm:pt>
    <dgm:pt modelId="{2C6F10E9-574E-489B-895F-B0C5AF436E82}" type="parTrans" cxnId="{AE324406-F627-4C0E-B5CF-98F48D569647}">
      <dgm:prSet/>
      <dgm:spPr/>
      <dgm:t>
        <a:bodyPr/>
        <a:lstStyle/>
        <a:p>
          <a:endParaRPr lang="pt-BR"/>
        </a:p>
      </dgm:t>
    </dgm:pt>
    <dgm:pt modelId="{2C185367-8540-491D-88B6-11EA18AD4F83}" type="sibTrans" cxnId="{AE324406-F627-4C0E-B5CF-98F48D569647}">
      <dgm:prSet/>
      <dgm:spPr/>
      <dgm:t>
        <a:bodyPr/>
        <a:lstStyle/>
        <a:p>
          <a:endParaRPr lang="pt-BR"/>
        </a:p>
      </dgm:t>
    </dgm:pt>
    <dgm:pt modelId="{7B2183E1-034C-471D-86A1-600B8A3F5706}">
      <dgm:prSet phldrT="[Texto]" custT="1"/>
      <dgm:spPr/>
      <dgm:t>
        <a:bodyPr/>
        <a:lstStyle/>
        <a:p>
          <a:r>
            <a:rPr lang="pt-BR" sz="1800"/>
            <a:t>RESTRIÇÃO NO QUADRO DE FUNCIONÁRIOS</a:t>
          </a:r>
        </a:p>
      </dgm:t>
    </dgm:pt>
    <dgm:pt modelId="{47FF7C67-3087-4152-9BCA-4C7FC3FCB4C1}" type="parTrans" cxnId="{59FD6D6F-6B85-4C4A-9C54-D25AB655D784}">
      <dgm:prSet/>
      <dgm:spPr/>
      <dgm:t>
        <a:bodyPr/>
        <a:lstStyle/>
        <a:p>
          <a:endParaRPr lang="pt-BR"/>
        </a:p>
      </dgm:t>
    </dgm:pt>
    <dgm:pt modelId="{7C6EF203-C4E8-482E-B2BE-0AB73CB4AE86}" type="sibTrans" cxnId="{59FD6D6F-6B85-4C4A-9C54-D25AB655D784}">
      <dgm:prSet/>
      <dgm:spPr/>
      <dgm:t>
        <a:bodyPr/>
        <a:lstStyle/>
        <a:p>
          <a:endParaRPr lang="pt-BR"/>
        </a:p>
      </dgm:t>
    </dgm:pt>
    <dgm:pt modelId="{5CEF936E-047E-4345-B501-8A6F55AEA44F}">
      <dgm:prSet phldrT="[Texto]" custT="1"/>
      <dgm:spPr>
        <a:solidFill>
          <a:srgbClr val="BE028D"/>
        </a:solidFill>
      </dgm:spPr>
      <dgm:t>
        <a:bodyPr/>
        <a:lstStyle/>
        <a:p>
          <a:r>
            <a:rPr lang="pt-BR" sz="1800"/>
            <a:t>DESENVOLVER NOVOS ARRANJOS DE TRABALHO</a:t>
          </a:r>
        </a:p>
      </dgm:t>
    </dgm:pt>
    <dgm:pt modelId="{8A2FBD3A-C5AA-44EE-BDF5-E9E00925AB63}" type="parTrans" cxnId="{B281C9C7-3B84-4442-88CA-A690235B648A}">
      <dgm:prSet/>
      <dgm:spPr/>
      <dgm:t>
        <a:bodyPr/>
        <a:lstStyle/>
        <a:p>
          <a:endParaRPr lang="pt-BR"/>
        </a:p>
      </dgm:t>
    </dgm:pt>
    <dgm:pt modelId="{50BCB4A5-ACEF-4D8D-B588-306B31EFB797}" type="sibTrans" cxnId="{B281C9C7-3B84-4442-88CA-A690235B648A}">
      <dgm:prSet/>
      <dgm:spPr/>
      <dgm:t>
        <a:bodyPr/>
        <a:lstStyle/>
        <a:p>
          <a:endParaRPr lang="pt-BR"/>
        </a:p>
      </dgm:t>
    </dgm:pt>
    <dgm:pt modelId="{63F365F0-C8F8-43DE-982E-D71773B2F870}" type="pres">
      <dgm:prSet presAssocID="{B13F5197-820E-420D-8FA0-D6AADFE367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7A0D32-7A66-47F2-BC3B-F699D6E2CAB7}" type="pres">
      <dgm:prSet presAssocID="{1219DA2B-9D28-4D67-9A80-7E84AB309F67}" presName="centerShape" presStyleLbl="node0" presStyleIdx="0" presStyleCnt="1" custScaleX="148865" custScaleY="106031"/>
      <dgm:spPr/>
      <dgm:t>
        <a:bodyPr/>
        <a:lstStyle/>
        <a:p>
          <a:endParaRPr lang="pt-BR"/>
        </a:p>
      </dgm:t>
    </dgm:pt>
    <dgm:pt modelId="{89C14D63-B434-48A2-92F7-D8D45C75E040}" type="pres">
      <dgm:prSet presAssocID="{2D762C62-1662-4FDD-B4EE-92CFE1CE32FA}" presName="Name9" presStyleLbl="parChTrans1D2" presStyleIdx="0" presStyleCnt="8"/>
      <dgm:spPr/>
      <dgm:t>
        <a:bodyPr/>
        <a:lstStyle/>
        <a:p>
          <a:endParaRPr lang="pt-BR"/>
        </a:p>
      </dgm:t>
    </dgm:pt>
    <dgm:pt modelId="{8F671F48-DB62-4F2F-98E7-E19670E1A2F8}" type="pres">
      <dgm:prSet presAssocID="{2D762C62-1662-4FDD-B4EE-92CFE1CE32FA}" presName="connTx" presStyleLbl="parChTrans1D2" presStyleIdx="0" presStyleCnt="8"/>
      <dgm:spPr/>
      <dgm:t>
        <a:bodyPr/>
        <a:lstStyle/>
        <a:p>
          <a:endParaRPr lang="pt-BR"/>
        </a:p>
      </dgm:t>
    </dgm:pt>
    <dgm:pt modelId="{91AA3494-B0CB-4240-AFAC-FAD2EC27CBE2}" type="pres">
      <dgm:prSet presAssocID="{54FCFA8D-C009-4B7D-8E5E-D77375C371CF}" presName="node" presStyleLbl="node1" presStyleIdx="0" presStyleCnt="8" custScaleX="161051" custScaleY="9297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38CAF1-8DEA-4ECC-AB79-D43D3B7F336E}" type="pres">
      <dgm:prSet presAssocID="{23E300CB-670B-4005-87A2-18D286A1D242}" presName="Name9" presStyleLbl="parChTrans1D2" presStyleIdx="1" presStyleCnt="8"/>
      <dgm:spPr/>
      <dgm:t>
        <a:bodyPr/>
        <a:lstStyle/>
        <a:p>
          <a:endParaRPr lang="pt-BR"/>
        </a:p>
      </dgm:t>
    </dgm:pt>
    <dgm:pt modelId="{20E066D6-9383-48C1-AE0A-C5C388930DAD}" type="pres">
      <dgm:prSet presAssocID="{23E300CB-670B-4005-87A2-18D286A1D242}" presName="connTx" presStyleLbl="parChTrans1D2" presStyleIdx="1" presStyleCnt="8"/>
      <dgm:spPr/>
      <dgm:t>
        <a:bodyPr/>
        <a:lstStyle/>
        <a:p>
          <a:endParaRPr lang="pt-BR"/>
        </a:p>
      </dgm:t>
    </dgm:pt>
    <dgm:pt modelId="{AD0CB6C0-CF52-43E7-A8D7-95A91EB97F04}" type="pres">
      <dgm:prSet presAssocID="{4071A07F-E87A-4696-988A-E84BA7447341}" presName="node" presStyleLbl="node1" presStyleIdx="1" presStyleCnt="8" custScaleX="154441" custScaleY="102402" custRadScaleRad="117709" custRadScaleInc="347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D1C540-1BDD-407F-840D-5EEFA7E9A6A0}" type="pres">
      <dgm:prSet presAssocID="{60D6EA17-E68E-46E2-BF5F-5D682A0A583B}" presName="Name9" presStyleLbl="parChTrans1D2" presStyleIdx="2" presStyleCnt="8"/>
      <dgm:spPr/>
      <dgm:t>
        <a:bodyPr/>
        <a:lstStyle/>
        <a:p>
          <a:endParaRPr lang="pt-BR"/>
        </a:p>
      </dgm:t>
    </dgm:pt>
    <dgm:pt modelId="{16B0BBC1-AEBB-4602-A8DF-6FF70804BCA3}" type="pres">
      <dgm:prSet presAssocID="{60D6EA17-E68E-46E2-BF5F-5D682A0A583B}" presName="connTx" presStyleLbl="parChTrans1D2" presStyleIdx="2" presStyleCnt="8"/>
      <dgm:spPr/>
      <dgm:t>
        <a:bodyPr/>
        <a:lstStyle/>
        <a:p>
          <a:endParaRPr lang="pt-BR"/>
        </a:p>
      </dgm:t>
    </dgm:pt>
    <dgm:pt modelId="{9515E764-32D2-48DC-AD04-F37992171964}" type="pres">
      <dgm:prSet presAssocID="{467F8045-03CC-406A-8746-04B6D4949162}" presName="node" presStyleLbl="node1" presStyleIdx="2" presStyleCnt="8" custScaleX="176942" custScaleY="124532" custRadScaleRad="152676" custRadScaleInc="-86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7D81AF-5201-49BB-B317-5202AEE36959}" type="pres">
      <dgm:prSet presAssocID="{5F51E901-516E-4772-94B0-DB70569909E7}" presName="Name9" presStyleLbl="parChTrans1D2" presStyleIdx="3" presStyleCnt="8"/>
      <dgm:spPr/>
      <dgm:t>
        <a:bodyPr/>
        <a:lstStyle/>
        <a:p>
          <a:endParaRPr lang="pt-BR"/>
        </a:p>
      </dgm:t>
    </dgm:pt>
    <dgm:pt modelId="{C749A373-DEAE-44F3-87B3-3CF2B6B90F87}" type="pres">
      <dgm:prSet presAssocID="{5F51E901-516E-4772-94B0-DB70569909E7}" presName="connTx" presStyleLbl="parChTrans1D2" presStyleIdx="3" presStyleCnt="8"/>
      <dgm:spPr/>
      <dgm:t>
        <a:bodyPr/>
        <a:lstStyle/>
        <a:p>
          <a:endParaRPr lang="pt-BR"/>
        </a:p>
      </dgm:t>
    </dgm:pt>
    <dgm:pt modelId="{1F0693E7-973E-4BB8-9BD0-70DEC81D9D43}" type="pres">
      <dgm:prSet presAssocID="{66B911F8-D986-44AE-998B-FB5B7B5841C1}" presName="node" presStyleLbl="node1" presStyleIdx="3" presStyleCnt="8" custScaleX="145800" custScaleY="113778" custRadScaleRad="125888" custRadScaleInc="-598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9A0BF9-2223-465D-8F5F-3392C76B19EC}" type="pres">
      <dgm:prSet presAssocID="{2C6F10E9-574E-489B-895F-B0C5AF436E82}" presName="Name9" presStyleLbl="parChTrans1D2" presStyleIdx="4" presStyleCnt="8"/>
      <dgm:spPr/>
      <dgm:t>
        <a:bodyPr/>
        <a:lstStyle/>
        <a:p>
          <a:endParaRPr lang="pt-BR"/>
        </a:p>
      </dgm:t>
    </dgm:pt>
    <dgm:pt modelId="{0F8A99F8-B8FF-40AC-91B0-BC770EC7038B}" type="pres">
      <dgm:prSet presAssocID="{2C6F10E9-574E-489B-895F-B0C5AF436E82}" presName="connTx" presStyleLbl="parChTrans1D2" presStyleIdx="4" presStyleCnt="8"/>
      <dgm:spPr/>
      <dgm:t>
        <a:bodyPr/>
        <a:lstStyle/>
        <a:p>
          <a:endParaRPr lang="pt-BR"/>
        </a:p>
      </dgm:t>
    </dgm:pt>
    <dgm:pt modelId="{386A1021-9063-436A-8E19-6B4F31446CB2}" type="pres">
      <dgm:prSet presAssocID="{B3FCACEF-23EA-4E9C-B9DE-6B98D457F897}" presName="node" presStyleLbl="node1" presStyleIdx="4" presStyleCnt="8" custScaleX="226430" custScaleY="100868" custRadScaleRad="100009" custRadScaleInc="-35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D84502-90C7-4EA9-9267-9498EACDB7AD}" type="pres">
      <dgm:prSet presAssocID="{47FF7C67-3087-4152-9BCA-4C7FC3FCB4C1}" presName="Name9" presStyleLbl="parChTrans1D2" presStyleIdx="5" presStyleCnt="8"/>
      <dgm:spPr/>
      <dgm:t>
        <a:bodyPr/>
        <a:lstStyle/>
        <a:p>
          <a:endParaRPr lang="pt-BR"/>
        </a:p>
      </dgm:t>
    </dgm:pt>
    <dgm:pt modelId="{4C4CDBAB-863A-4071-A737-15FBB3E49EAF}" type="pres">
      <dgm:prSet presAssocID="{47FF7C67-3087-4152-9BCA-4C7FC3FCB4C1}" presName="connTx" presStyleLbl="parChTrans1D2" presStyleIdx="5" presStyleCnt="8"/>
      <dgm:spPr/>
      <dgm:t>
        <a:bodyPr/>
        <a:lstStyle/>
        <a:p>
          <a:endParaRPr lang="pt-BR"/>
        </a:p>
      </dgm:t>
    </dgm:pt>
    <dgm:pt modelId="{64461532-5639-480A-9367-49FF1AD6882D}" type="pres">
      <dgm:prSet presAssocID="{7B2183E1-034C-471D-86A1-600B8A3F5706}" presName="node" presStyleLbl="node1" presStyleIdx="5" presStyleCnt="8" custScaleX="183983" custScaleY="112392" custRadScaleRad="136517" custRadScaleInc="608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76C858-DE9F-4A69-9632-E8C8D4D781D3}" type="pres">
      <dgm:prSet presAssocID="{8A2FBD3A-C5AA-44EE-BDF5-E9E00925AB63}" presName="Name9" presStyleLbl="parChTrans1D2" presStyleIdx="6" presStyleCnt="8"/>
      <dgm:spPr/>
      <dgm:t>
        <a:bodyPr/>
        <a:lstStyle/>
        <a:p>
          <a:endParaRPr lang="pt-BR"/>
        </a:p>
      </dgm:t>
    </dgm:pt>
    <dgm:pt modelId="{5E99CC77-C108-4B1C-B22D-BCBEE261AAC1}" type="pres">
      <dgm:prSet presAssocID="{8A2FBD3A-C5AA-44EE-BDF5-E9E00925AB63}" presName="connTx" presStyleLbl="parChTrans1D2" presStyleIdx="6" presStyleCnt="8"/>
      <dgm:spPr/>
      <dgm:t>
        <a:bodyPr/>
        <a:lstStyle/>
        <a:p>
          <a:endParaRPr lang="pt-BR"/>
        </a:p>
      </dgm:t>
    </dgm:pt>
    <dgm:pt modelId="{4F40305D-4F27-4AC9-9CD9-CD6FDA92D6A0}" type="pres">
      <dgm:prSet presAssocID="{5CEF936E-047E-4345-B501-8A6F55AEA44F}" presName="node" presStyleLbl="node1" presStyleIdx="6" presStyleCnt="8" custScaleX="181759" custScaleY="113562" custRadScaleRad="152943" custRadScaleInc="82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B52DA9-06E7-4DB7-AFC8-5FE209C0F1A4}" type="pres">
      <dgm:prSet presAssocID="{C3BDF903-5FEE-4DDB-9DDE-147656E0424E}" presName="Name9" presStyleLbl="parChTrans1D2" presStyleIdx="7" presStyleCnt="8"/>
      <dgm:spPr/>
      <dgm:t>
        <a:bodyPr/>
        <a:lstStyle/>
        <a:p>
          <a:endParaRPr lang="pt-BR"/>
        </a:p>
      </dgm:t>
    </dgm:pt>
    <dgm:pt modelId="{E8AEEF9F-97F5-4E33-986A-B5EE62B391E6}" type="pres">
      <dgm:prSet presAssocID="{C3BDF903-5FEE-4DDB-9DDE-147656E0424E}" presName="connTx" presStyleLbl="parChTrans1D2" presStyleIdx="7" presStyleCnt="8"/>
      <dgm:spPr/>
      <dgm:t>
        <a:bodyPr/>
        <a:lstStyle/>
        <a:p>
          <a:endParaRPr lang="pt-BR"/>
        </a:p>
      </dgm:t>
    </dgm:pt>
    <dgm:pt modelId="{4CE726EA-B3B1-4F1D-BAE6-71CBA4B03D5B}" type="pres">
      <dgm:prSet presAssocID="{35F20A5C-2B70-4A76-AA8F-D5CC1A3748D3}" presName="node" presStyleLbl="node1" presStyleIdx="7" presStyleCnt="8" custScaleX="162524" custScaleY="108521" custRadScaleRad="122429" custRadScaleInc="-471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F7C46E3-9E8C-4A32-9DA7-CD66A9E95AA6}" type="presOf" srcId="{47FF7C67-3087-4152-9BCA-4C7FC3FCB4C1}" destId="{4C4CDBAB-863A-4071-A737-15FBB3E49EAF}" srcOrd="1" destOrd="0" presId="urn:microsoft.com/office/officeart/2005/8/layout/radial1"/>
    <dgm:cxn modelId="{28F743F3-9E56-4128-B32B-85297B248D9C}" type="presOf" srcId="{60D6EA17-E68E-46E2-BF5F-5D682A0A583B}" destId="{96D1C540-1BDD-407F-840D-5EEFA7E9A6A0}" srcOrd="0" destOrd="0" presId="urn:microsoft.com/office/officeart/2005/8/layout/radial1"/>
    <dgm:cxn modelId="{04A542CF-DCAD-47DA-AC45-6E8167FB21D2}" type="presOf" srcId="{7B2183E1-034C-471D-86A1-600B8A3F5706}" destId="{64461532-5639-480A-9367-49FF1AD6882D}" srcOrd="0" destOrd="0" presId="urn:microsoft.com/office/officeart/2005/8/layout/radial1"/>
    <dgm:cxn modelId="{056BD0FE-9FB6-4A38-A479-EA0EC48184FD}" type="presOf" srcId="{23E300CB-670B-4005-87A2-18D286A1D242}" destId="{D938CAF1-8DEA-4ECC-AB79-D43D3B7F336E}" srcOrd="0" destOrd="0" presId="urn:microsoft.com/office/officeart/2005/8/layout/radial1"/>
    <dgm:cxn modelId="{9DA26D04-7FD8-46E2-926A-C0CC20399A9D}" type="presOf" srcId="{2C6F10E9-574E-489B-895F-B0C5AF436E82}" destId="{459A0BF9-2223-465D-8F5F-3392C76B19EC}" srcOrd="0" destOrd="0" presId="urn:microsoft.com/office/officeart/2005/8/layout/radial1"/>
    <dgm:cxn modelId="{7846ECA5-F0EB-477B-BD16-1CB61049233A}" srcId="{1219DA2B-9D28-4D67-9A80-7E84AB309F67}" destId="{4071A07F-E87A-4696-988A-E84BA7447341}" srcOrd="1" destOrd="0" parTransId="{23E300CB-670B-4005-87A2-18D286A1D242}" sibTransId="{614B39C2-8DDD-4454-80F3-33C8BD04B6BA}"/>
    <dgm:cxn modelId="{15BF17DD-50FC-47EF-82D0-D04C30790108}" type="presOf" srcId="{2C6F10E9-574E-489B-895F-B0C5AF436E82}" destId="{0F8A99F8-B8FF-40AC-91B0-BC770EC7038B}" srcOrd="1" destOrd="0" presId="urn:microsoft.com/office/officeart/2005/8/layout/radial1"/>
    <dgm:cxn modelId="{9A2953B0-F235-4A01-81D6-05259543D06F}" srcId="{1219DA2B-9D28-4D67-9A80-7E84AB309F67}" destId="{54FCFA8D-C009-4B7D-8E5E-D77375C371CF}" srcOrd="0" destOrd="0" parTransId="{2D762C62-1662-4FDD-B4EE-92CFE1CE32FA}" sibTransId="{EF9A0174-EDA3-4CAC-9FF6-0A12A353D1C5}"/>
    <dgm:cxn modelId="{03A917C4-7A43-431D-9925-C98FAA19D4C9}" srcId="{1219DA2B-9D28-4D67-9A80-7E84AB309F67}" destId="{66B911F8-D986-44AE-998B-FB5B7B5841C1}" srcOrd="3" destOrd="0" parTransId="{5F51E901-516E-4772-94B0-DB70569909E7}" sibTransId="{18D4DC0C-2677-4D2C-BC69-9E845E492B60}"/>
    <dgm:cxn modelId="{0A055493-586E-41C0-91C6-A76E4067C5C8}" srcId="{1219DA2B-9D28-4D67-9A80-7E84AB309F67}" destId="{467F8045-03CC-406A-8746-04B6D4949162}" srcOrd="2" destOrd="0" parTransId="{60D6EA17-E68E-46E2-BF5F-5D682A0A583B}" sibTransId="{18BBE48B-359F-4072-BBE4-CA410CAB7EDB}"/>
    <dgm:cxn modelId="{0F441992-80AC-4C66-A375-4AAE06618865}" type="presOf" srcId="{4071A07F-E87A-4696-988A-E84BA7447341}" destId="{AD0CB6C0-CF52-43E7-A8D7-95A91EB97F04}" srcOrd="0" destOrd="0" presId="urn:microsoft.com/office/officeart/2005/8/layout/radial1"/>
    <dgm:cxn modelId="{1BEC8A34-32B4-4307-B415-D932AFBE3147}" type="presOf" srcId="{C3BDF903-5FEE-4DDB-9DDE-147656E0424E}" destId="{E8AEEF9F-97F5-4E33-986A-B5EE62B391E6}" srcOrd="1" destOrd="0" presId="urn:microsoft.com/office/officeart/2005/8/layout/radial1"/>
    <dgm:cxn modelId="{A1DB56F9-5423-48E7-8D05-493B17C2C888}" type="presOf" srcId="{23E300CB-670B-4005-87A2-18D286A1D242}" destId="{20E066D6-9383-48C1-AE0A-C5C388930DAD}" srcOrd="1" destOrd="0" presId="urn:microsoft.com/office/officeart/2005/8/layout/radial1"/>
    <dgm:cxn modelId="{522F3F11-A6E4-49DD-80F7-2A4BF59FD995}" type="presOf" srcId="{54FCFA8D-C009-4B7D-8E5E-D77375C371CF}" destId="{91AA3494-B0CB-4240-AFAC-FAD2EC27CBE2}" srcOrd="0" destOrd="0" presId="urn:microsoft.com/office/officeart/2005/8/layout/radial1"/>
    <dgm:cxn modelId="{F8CC13BD-0EBC-4EA5-B996-E712F22025F8}" type="presOf" srcId="{5F51E901-516E-4772-94B0-DB70569909E7}" destId="{AE7D81AF-5201-49BB-B317-5202AEE36959}" srcOrd="0" destOrd="0" presId="urn:microsoft.com/office/officeart/2005/8/layout/radial1"/>
    <dgm:cxn modelId="{B281C9C7-3B84-4442-88CA-A690235B648A}" srcId="{1219DA2B-9D28-4D67-9A80-7E84AB309F67}" destId="{5CEF936E-047E-4345-B501-8A6F55AEA44F}" srcOrd="6" destOrd="0" parTransId="{8A2FBD3A-C5AA-44EE-BDF5-E9E00925AB63}" sibTransId="{50BCB4A5-ACEF-4D8D-B588-306B31EFB797}"/>
    <dgm:cxn modelId="{1417AFDD-EE5C-4A39-8200-D5262DCED2DB}" type="presOf" srcId="{5F51E901-516E-4772-94B0-DB70569909E7}" destId="{C749A373-DEAE-44F3-87B3-3CF2B6B90F87}" srcOrd="1" destOrd="0" presId="urn:microsoft.com/office/officeart/2005/8/layout/radial1"/>
    <dgm:cxn modelId="{18889468-1DC0-469E-9E32-696EF69C1F42}" type="presOf" srcId="{2D762C62-1662-4FDD-B4EE-92CFE1CE32FA}" destId="{89C14D63-B434-48A2-92F7-D8D45C75E040}" srcOrd="0" destOrd="0" presId="urn:microsoft.com/office/officeart/2005/8/layout/radial1"/>
    <dgm:cxn modelId="{F458E7B4-4FB8-4B24-B344-FB47FC38A78F}" type="presOf" srcId="{35F20A5C-2B70-4A76-AA8F-D5CC1A3748D3}" destId="{4CE726EA-B3B1-4F1D-BAE6-71CBA4B03D5B}" srcOrd="0" destOrd="0" presId="urn:microsoft.com/office/officeart/2005/8/layout/radial1"/>
    <dgm:cxn modelId="{2C999D00-4283-4BE0-ADB9-739915A55F6E}" type="presOf" srcId="{2D762C62-1662-4FDD-B4EE-92CFE1CE32FA}" destId="{8F671F48-DB62-4F2F-98E7-E19670E1A2F8}" srcOrd="1" destOrd="0" presId="urn:microsoft.com/office/officeart/2005/8/layout/radial1"/>
    <dgm:cxn modelId="{AE324406-F627-4C0E-B5CF-98F48D569647}" srcId="{1219DA2B-9D28-4D67-9A80-7E84AB309F67}" destId="{B3FCACEF-23EA-4E9C-B9DE-6B98D457F897}" srcOrd="4" destOrd="0" parTransId="{2C6F10E9-574E-489B-895F-B0C5AF436E82}" sibTransId="{2C185367-8540-491D-88B6-11EA18AD4F83}"/>
    <dgm:cxn modelId="{6BF03E65-EE56-4695-B1BF-36536868E8F7}" type="presOf" srcId="{467F8045-03CC-406A-8746-04B6D4949162}" destId="{9515E764-32D2-48DC-AD04-F37992171964}" srcOrd="0" destOrd="0" presId="urn:microsoft.com/office/officeart/2005/8/layout/radial1"/>
    <dgm:cxn modelId="{02508C33-CEB7-4738-AAFB-0D1F6AB118C6}" type="presOf" srcId="{5CEF936E-047E-4345-B501-8A6F55AEA44F}" destId="{4F40305D-4F27-4AC9-9CD9-CD6FDA92D6A0}" srcOrd="0" destOrd="0" presId="urn:microsoft.com/office/officeart/2005/8/layout/radial1"/>
    <dgm:cxn modelId="{8A5F383E-6162-4C67-8CB7-53C2FEEF164C}" type="presOf" srcId="{8A2FBD3A-C5AA-44EE-BDF5-E9E00925AB63}" destId="{CC76C858-DE9F-4A69-9632-E8C8D4D781D3}" srcOrd="0" destOrd="0" presId="urn:microsoft.com/office/officeart/2005/8/layout/radial1"/>
    <dgm:cxn modelId="{8CF1CBE0-E144-4DA5-9095-28A20ACA1DFF}" type="presOf" srcId="{47FF7C67-3087-4152-9BCA-4C7FC3FCB4C1}" destId="{81D84502-90C7-4EA9-9267-9498EACDB7AD}" srcOrd="0" destOrd="0" presId="urn:microsoft.com/office/officeart/2005/8/layout/radial1"/>
    <dgm:cxn modelId="{5750F085-AC17-4684-A175-AB03C6DE8B1E}" type="presOf" srcId="{C3BDF903-5FEE-4DDB-9DDE-147656E0424E}" destId="{78B52DA9-06E7-4DB7-AFC8-5FE209C0F1A4}" srcOrd="0" destOrd="0" presId="urn:microsoft.com/office/officeart/2005/8/layout/radial1"/>
    <dgm:cxn modelId="{0EF7805C-2AB4-45DB-A757-568581EDD8C7}" srcId="{B13F5197-820E-420D-8FA0-D6AADFE3679B}" destId="{1219DA2B-9D28-4D67-9A80-7E84AB309F67}" srcOrd="0" destOrd="0" parTransId="{414882CA-8BCC-46F4-842D-D139974929EC}" sibTransId="{3DB92F08-9856-46EF-A7F1-6F6361FE9067}"/>
    <dgm:cxn modelId="{016B1FB8-32D1-4244-8504-37E38FF20A28}" type="presOf" srcId="{B3FCACEF-23EA-4E9C-B9DE-6B98D457F897}" destId="{386A1021-9063-436A-8E19-6B4F31446CB2}" srcOrd="0" destOrd="0" presId="urn:microsoft.com/office/officeart/2005/8/layout/radial1"/>
    <dgm:cxn modelId="{B7B6F97D-A12D-40D8-B3F1-2B9673B91116}" type="presOf" srcId="{8A2FBD3A-C5AA-44EE-BDF5-E9E00925AB63}" destId="{5E99CC77-C108-4B1C-B22D-BCBEE261AAC1}" srcOrd="1" destOrd="0" presId="urn:microsoft.com/office/officeart/2005/8/layout/radial1"/>
    <dgm:cxn modelId="{631CBCD0-B38D-4132-A518-8E2A2FA74CD9}" srcId="{1219DA2B-9D28-4D67-9A80-7E84AB309F67}" destId="{35F20A5C-2B70-4A76-AA8F-D5CC1A3748D3}" srcOrd="7" destOrd="0" parTransId="{C3BDF903-5FEE-4DDB-9DDE-147656E0424E}" sibTransId="{8C97FF3A-44F4-4EC0-BF74-197C3826E4EC}"/>
    <dgm:cxn modelId="{1747A010-332E-4410-90CA-85DB4DB18DA1}" type="presOf" srcId="{66B911F8-D986-44AE-998B-FB5B7B5841C1}" destId="{1F0693E7-973E-4BB8-9BD0-70DEC81D9D43}" srcOrd="0" destOrd="0" presId="urn:microsoft.com/office/officeart/2005/8/layout/radial1"/>
    <dgm:cxn modelId="{8ADDEC42-C40B-4675-B1C5-26A4ADD00073}" type="presOf" srcId="{1219DA2B-9D28-4D67-9A80-7E84AB309F67}" destId="{467A0D32-7A66-47F2-BC3B-F699D6E2CAB7}" srcOrd="0" destOrd="0" presId="urn:microsoft.com/office/officeart/2005/8/layout/radial1"/>
    <dgm:cxn modelId="{3017E622-91E0-46A6-93AB-93BBDF1795D0}" type="presOf" srcId="{B13F5197-820E-420D-8FA0-D6AADFE3679B}" destId="{63F365F0-C8F8-43DE-982E-D71773B2F870}" srcOrd="0" destOrd="0" presId="urn:microsoft.com/office/officeart/2005/8/layout/radial1"/>
    <dgm:cxn modelId="{59FD6D6F-6B85-4C4A-9C54-D25AB655D784}" srcId="{1219DA2B-9D28-4D67-9A80-7E84AB309F67}" destId="{7B2183E1-034C-471D-86A1-600B8A3F5706}" srcOrd="5" destOrd="0" parTransId="{47FF7C67-3087-4152-9BCA-4C7FC3FCB4C1}" sibTransId="{7C6EF203-C4E8-482E-B2BE-0AB73CB4AE86}"/>
    <dgm:cxn modelId="{6BCB7A08-DACB-4295-A796-C702916B9779}" type="presOf" srcId="{60D6EA17-E68E-46E2-BF5F-5D682A0A583B}" destId="{16B0BBC1-AEBB-4602-A8DF-6FF70804BCA3}" srcOrd="1" destOrd="0" presId="urn:microsoft.com/office/officeart/2005/8/layout/radial1"/>
    <dgm:cxn modelId="{E2C80A88-5FC6-4BED-9F7C-994A121AF86C}" type="presParOf" srcId="{63F365F0-C8F8-43DE-982E-D71773B2F870}" destId="{467A0D32-7A66-47F2-BC3B-F699D6E2CAB7}" srcOrd="0" destOrd="0" presId="urn:microsoft.com/office/officeart/2005/8/layout/radial1"/>
    <dgm:cxn modelId="{0B3519FA-2F8A-4DE0-A490-EA2A8541095B}" type="presParOf" srcId="{63F365F0-C8F8-43DE-982E-D71773B2F870}" destId="{89C14D63-B434-48A2-92F7-D8D45C75E040}" srcOrd="1" destOrd="0" presId="urn:microsoft.com/office/officeart/2005/8/layout/radial1"/>
    <dgm:cxn modelId="{13EFB9CA-DE40-45DA-879A-2542FC2FEF42}" type="presParOf" srcId="{89C14D63-B434-48A2-92F7-D8D45C75E040}" destId="{8F671F48-DB62-4F2F-98E7-E19670E1A2F8}" srcOrd="0" destOrd="0" presId="urn:microsoft.com/office/officeart/2005/8/layout/radial1"/>
    <dgm:cxn modelId="{250721D0-D9D6-4C1D-B82C-DB43FB0EA0DE}" type="presParOf" srcId="{63F365F0-C8F8-43DE-982E-D71773B2F870}" destId="{91AA3494-B0CB-4240-AFAC-FAD2EC27CBE2}" srcOrd="2" destOrd="0" presId="urn:microsoft.com/office/officeart/2005/8/layout/radial1"/>
    <dgm:cxn modelId="{B73A4D2E-6076-4BE3-ACBE-8EEE1A244A16}" type="presParOf" srcId="{63F365F0-C8F8-43DE-982E-D71773B2F870}" destId="{D938CAF1-8DEA-4ECC-AB79-D43D3B7F336E}" srcOrd="3" destOrd="0" presId="urn:microsoft.com/office/officeart/2005/8/layout/radial1"/>
    <dgm:cxn modelId="{38C96B00-828F-4388-8842-AB68BCC6DAAC}" type="presParOf" srcId="{D938CAF1-8DEA-4ECC-AB79-D43D3B7F336E}" destId="{20E066D6-9383-48C1-AE0A-C5C388930DAD}" srcOrd="0" destOrd="0" presId="urn:microsoft.com/office/officeart/2005/8/layout/radial1"/>
    <dgm:cxn modelId="{4F55D575-3BEB-4C17-86D8-97628A6336B3}" type="presParOf" srcId="{63F365F0-C8F8-43DE-982E-D71773B2F870}" destId="{AD0CB6C0-CF52-43E7-A8D7-95A91EB97F04}" srcOrd="4" destOrd="0" presId="urn:microsoft.com/office/officeart/2005/8/layout/radial1"/>
    <dgm:cxn modelId="{B7A356CE-9E51-484D-8683-4193C735E767}" type="presParOf" srcId="{63F365F0-C8F8-43DE-982E-D71773B2F870}" destId="{96D1C540-1BDD-407F-840D-5EEFA7E9A6A0}" srcOrd="5" destOrd="0" presId="urn:microsoft.com/office/officeart/2005/8/layout/radial1"/>
    <dgm:cxn modelId="{0BC90E6E-A0D3-400A-8277-4E03DF4F0029}" type="presParOf" srcId="{96D1C540-1BDD-407F-840D-5EEFA7E9A6A0}" destId="{16B0BBC1-AEBB-4602-A8DF-6FF70804BCA3}" srcOrd="0" destOrd="0" presId="urn:microsoft.com/office/officeart/2005/8/layout/radial1"/>
    <dgm:cxn modelId="{D20DF675-9C72-4609-8AA9-1FCA5C5FEB9D}" type="presParOf" srcId="{63F365F0-C8F8-43DE-982E-D71773B2F870}" destId="{9515E764-32D2-48DC-AD04-F37992171964}" srcOrd="6" destOrd="0" presId="urn:microsoft.com/office/officeart/2005/8/layout/radial1"/>
    <dgm:cxn modelId="{EE311D63-3667-4085-9ACB-4DEC7F0E49D0}" type="presParOf" srcId="{63F365F0-C8F8-43DE-982E-D71773B2F870}" destId="{AE7D81AF-5201-49BB-B317-5202AEE36959}" srcOrd="7" destOrd="0" presId="urn:microsoft.com/office/officeart/2005/8/layout/radial1"/>
    <dgm:cxn modelId="{B1BB1146-A863-4954-B924-C0C6EF321668}" type="presParOf" srcId="{AE7D81AF-5201-49BB-B317-5202AEE36959}" destId="{C749A373-DEAE-44F3-87B3-3CF2B6B90F87}" srcOrd="0" destOrd="0" presId="urn:microsoft.com/office/officeart/2005/8/layout/radial1"/>
    <dgm:cxn modelId="{72D9570D-F646-485B-BCBA-5150A65C90E2}" type="presParOf" srcId="{63F365F0-C8F8-43DE-982E-D71773B2F870}" destId="{1F0693E7-973E-4BB8-9BD0-70DEC81D9D43}" srcOrd="8" destOrd="0" presId="urn:microsoft.com/office/officeart/2005/8/layout/radial1"/>
    <dgm:cxn modelId="{A84EF215-3553-4BD3-B707-CC82EBBD433F}" type="presParOf" srcId="{63F365F0-C8F8-43DE-982E-D71773B2F870}" destId="{459A0BF9-2223-465D-8F5F-3392C76B19EC}" srcOrd="9" destOrd="0" presId="urn:microsoft.com/office/officeart/2005/8/layout/radial1"/>
    <dgm:cxn modelId="{BF9714A7-432E-4E4E-B801-9D4B4B3BF1F6}" type="presParOf" srcId="{459A0BF9-2223-465D-8F5F-3392C76B19EC}" destId="{0F8A99F8-B8FF-40AC-91B0-BC770EC7038B}" srcOrd="0" destOrd="0" presId="urn:microsoft.com/office/officeart/2005/8/layout/radial1"/>
    <dgm:cxn modelId="{64EE6C07-6A49-49CC-9155-305150CF405E}" type="presParOf" srcId="{63F365F0-C8F8-43DE-982E-D71773B2F870}" destId="{386A1021-9063-436A-8E19-6B4F31446CB2}" srcOrd="10" destOrd="0" presId="urn:microsoft.com/office/officeart/2005/8/layout/radial1"/>
    <dgm:cxn modelId="{6FCA9AD4-F01E-4BC0-BC96-528F08FBF6CA}" type="presParOf" srcId="{63F365F0-C8F8-43DE-982E-D71773B2F870}" destId="{81D84502-90C7-4EA9-9267-9498EACDB7AD}" srcOrd="11" destOrd="0" presId="urn:microsoft.com/office/officeart/2005/8/layout/radial1"/>
    <dgm:cxn modelId="{BB15BD3F-5990-4F62-A36D-B97EB35D454E}" type="presParOf" srcId="{81D84502-90C7-4EA9-9267-9498EACDB7AD}" destId="{4C4CDBAB-863A-4071-A737-15FBB3E49EAF}" srcOrd="0" destOrd="0" presId="urn:microsoft.com/office/officeart/2005/8/layout/radial1"/>
    <dgm:cxn modelId="{7B8D952E-CE3D-4856-B5F1-8A3B1C997EBA}" type="presParOf" srcId="{63F365F0-C8F8-43DE-982E-D71773B2F870}" destId="{64461532-5639-480A-9367-49FF1AD6882D}" srcOrd="12" destOrd="0" presId="urn:microsoft.com/office/officeart/2005/8/layout/radial1"/>
    <dgm:cxn modelId="{7BC81331-9FE2-42C7-BB15-DE966332FB36}" type="presParOf" srcId="{63F365F0-C8F8-43DE-982E-D71773B2F870}" destId="{CC76C858-DE9F-4A69-9632-E8C8D4D781D3}" srcOrd="13" destOrd="0" presId="urn:microsoft.com/office/officeart/2005/8/layout/radial1"/>
    <dgm:cxn modelId="{3F760776-AEA4-4A4E-A84D-C74EDCA7BBFD}" type="presParOf" srcId="{CC76C858-DE9F-4A69-9632-E8C8D4D781D3}" destId="{5E99CC77-C108-4B1C-B22D-BCBEE261AAC1}" srcOrd="0" destOrd="0" presId="urn:microsoft.com/office/officeart/2005/8/layout/radial1"/>
    <dgm:cxn modelId="{171F543C-AB78-4EDE-B988-6ED9A55D0543}" type="presParOf" srcId="{63F365F0-C8F8-43DE-982E-D71773B2F870}" destId="{4F40305D-4F27-4AC9-9CD9-CD6FDA92D6A0}" srcOrd="14" destOrd="0" presId="urn:microsoft.com/office/officeart/2005/8/layout/radial1"/>
    <dgm:cxn modelId="{530D40EE-0E23-4E01-A6A7-87EB452AFC35}" type="presParOf" srcId="{63F365F0-C8F8-43DE-982E-D71773B2F870}" destId="{78B52DA9-06E7-4DB7-AFC8-5FE209C0F1A4}" srcOrd="15" destOrd="0" presId="urn:microsoft.com/office/officeart/2005/8/layout/radial1"/>
    <dgm:cxn modelId="{EFA1069D-F321-4E77-8B57-BCE4AF642D21}" type="presParOf" srcId="{78B52DA9-06E7-4DB7-AFC8-5FE209C0F1A4}" destId="{E8AEEF9F-97F5-4E33-986A-B5EE62B391E6}" srcOrd="0" destOrd="0" presId="urn:microsoft.com/office/officeart/2005/8/layout/radial1"/>
    <dgm:cxn modelId="{73E8D6C1-EF59-4B88-ADB8-A87A0B23B5C7}" type="presParOf" srcId="{63F365F0-C8F8-43DE-982E-D71773B2F870}" destId="{4CE726EA-B3B1-4F1D-BAE6-71CBA4B03D5B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CD471-6B22-42C8-8681-139EA83D450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6269802B-B725-4EBB-9EC1-A68F84054605}">
      <dgm:prSet phldrT="[Texto]" custT="1"/>
      <dgm:spPr/>
      <dgm:t>
        <a:bodyPr/>
        <a:lstStyle/>
        <a:p>
          <a:r>
            <a:rPr lang="pt-BR" sz="2400"/>
            <a:t>OBJETO</a:t>
          </a:r>
        </a:p>
      </dgm:t>
    </dgm:pt>
    <dgm:pt modelId="{7F167DCC-3125-4C71-A3A4-DAD23A2DB27A}" type="parTrans" cxnId="{BC2D08E4-24CA-4511-B163-5B5227B22FD2}">
      <dgm:prSet/>
      <dgm:spPr/>
      <dgm:t>
        <a:bodyPr/>
        <a:lstStyle/>
        <a:p>
          <a:endParaRPr lang="pt-BR"/>
        </a:p>
      </dgm:t>
    </dgm:pt>
    <dgm:pt modelId="{F53CBE7C-179D-4060-809B-6EC02BB2C1A4}" type="sibTrans" cxnId="{BC2D08E4-24CA-4511-B163-5B5227B22FD2}">
      <dgm:prSet/>
      <dgm:spPr/>
      <dgm:t>
        <a:bodyPr/>
        <a:lstStyle/>
        <a:p>
          <a:endParaRPr lang="pt-BR"/>
        </a:p>
      </dgm:t>
    </dgm:pt>
    <dgm:pt modelId="{DE56A59F-FEC1-4D15-B3BA-A1E312BC7C55}">
      <dgm:prSet phldrT="[Texto]" custT="1"/>
      <dgm:spPr/>
      <dgm:t>
        <a:bodyPr anchor="t"/>
        <a:lstStyle/>
        <a:p>
          <a:pPr algn="l"/>
          <a:r>
            <a:rPr lang="pt-BR" sz="2400">
              <a:solidFill>
                <a:schemeClr val="tx1"/>
              </a:solidFill>
              <a:latin typeface="+mj-lt"/>
            </a:rPr>
            <a:t>Estratégias operacionais relacionadas à oferta de trens nas linhas 1, 2 e 3 do </a:t>
          </a:r>
          <a:r>
            <a:rPr lang="pt-BR" sz="2400" err="1">
              <a:solidFill>
                <a:schemeClr val="tx1"/>
              </a:solidFill>
              <a:latin typeface="+mj-lt"/>
            </a:rPr>
            <a:t>Metrô-SP</a:t>
          </a:r>
          <a:r>
            <a:rPr lang="pt-BR" sz="2400">
              <a:solidFill>
                <a:schemeClr val="tx1"/>
              </a:solidFill>
              <a:latin typeface="+mj-lt"/>
            </a:rPr>
            <a:t>.</a:t>
          </a:r>
          <a:endParaRPr lang="pt-BR" sz="2400">
            <a:solidFill>
              <a:schemeClr val="tx1"/>
            </a:solidFill>
          </a:endParaRPr>
        </a:p>
      </dgm:t>
    </dgm:pt>
    <dgm:pt modelId="{13EF8CAE-C652-4ECA-A43C-508283FADEFD}" type="parTrans" cxnId="{44EF73B1-530F-430D-A78F-C355D1D215F8}">
      <dgm:prSet/>
      <dgm:spPr/>
      <dgm:t>
        <a:bodyPr/>
        <a:lstStyle/>
        <a:p>
          <a:endParaRPr lang="pt-BR"/>
        </a:p>
      </dgm:t>
    </dgm:pt>
    <dgm:pt modelId="{662483AE-2804-47D7-A129-5D4DFB0BCF4B}" type="sibTrans" cxnId="{44EF73B1-530F-430D-A78F-C355D1D215F8}">
      <dgm:prSet/>
      <dgm:spPr/>
      <dgm:t>
        <a:bodyPr/>
        <a:lstStyle/>
        <a:p>
          <a:endParaRPr lang="pt-BR"/>
        </a:p>
      </dgm:t>
    </dgm:pt>
    <dgm:pt modelId="{41FA8E36-0752-49F8-8F8B-3AF40643D163}">
      <dgm:prSet phldrT="[Texto]" custT="1"/>
      <dgm:spPr/>
      <dgm:t>
        <a:bodyPr/>
        <a:lstStyle/>
        <a:p>
          <a:r>
            <a:rPr lang="pt-BR" sz="2400"/>
            <a:t>OBJETIVO</a:t>
          </a:r>
        </a:p>
      </dgm:t>
    </dgm:pt>
    <dgm:pt modelId="{F2328C54-28FC-4034-9477-E245FE561180}" type="parTrans" cxnId="{16DC3890-6CE3-4CF0-A805-56B28EC37F76}">
      <dgm:prSet/>
      <dgm:spPr/>
      <dgm:t>
        <a:bodyPr/>
        <a:lstStyle/>
        <a:p>
          <a:endParaRPr lang="pt-BR"/>
        </a:p>
      </dgm:t>
    </dgm:pt>
    <dgm:pt modelId="{3EE054C4-636B-4C08-A707-E2AA8E0CDF6F}" type="sibTrans" cxnId="{16DC3890-6CE3-4CF0-A805-56B28EC37F76}">
      <dgm:prSet/>
      <dgm:spPr/>
      <dgm:t>
        <a:bodyPr/>
        <a:lstStyle/>
        <a:p>
          <a:endParaRPr lang="pt-BR"/>
        </a:p>
      </dgm:t>
    </dgm:pt>
    <dgm:pt modelId="{A01DE475-32B9-4533-BCA9-3393E68080FE}">
      <dgm:prSet phldrT="[Texto]" custT="1"/>
      <dgm:spPr/>
      <dgm:t>
        <a:bodyPr anchor="t"/>
        <a:lstStyle/>
        <a:p>
          <a:pPr algn="l"/>
          <a:r>
            <a:rPr lang="pt-BR" sz="2400">
              <a:latin typeface="+mj-lt"/>
            </a:rPr>
            <a:t>Apresentar a ferramenta desenvolvida pelo METRÔ-SP para aprimorar a aferição do carregamento dos trens, bem como as principais características do processo em vigor.</a:t>
          </a:r>
          <a:endParaRPr lang="pt-BR" sz="2400"/>
        </a:p>
      </dgm:t>
    </dgm:pt>
    <dgm:pt modelId="{8FE35333-2A33-44ED-8DF7-4A5217F277F6}" type="parTrans" cxnId="{0BAA3D8E-2B05-49AE-9076-586DD131C6A4}">
      <dgm:prSet/>
      <dgm:spPr/>
      <dgm:t>
        <a:bodyPr/>
        <a:lstStyle/>
        <a:p>
          <a:endParaRPr lang="pt-BR"/>
        </a:p>
      </dgm:t>
    </dgm:pt>
    <dgm:pt modelId="{B57CCEE6-3E09-4F9C-ACA1-91D100F4821F}" type="sibTrans" cxnId="{0BAA3D8E-2B05-49AE-9076-586DD131C6A4}">
      <dgm:prSet/>
      <dgm:spPr/>
      <dgm:t>
        <a:bodyPr/>
        <a:lstStyle/>
        <a:p>
          <a:endParaRPr lang="pt-BR"/>
        </a:p>
      </dgm:t>
    </dgm:pt>
    <dgm:pt modelId="{491567BE-4C38-4888-8905-C8365776AF28}">
      <dgm:prSet phldrT="[Texto]" custT="1"/>
      <dgm:spPr/>
      <dgm:t>
        <a:bodyPr/>
        <a:lstStyle/>
        <a:p>
          <a:r>
            <a:rPr lang="pt-BR" sz="2400"/>
            <a:t>MOTIVAÇÃO</a:t>
          </a:r>
        </a:p>
      </dgm:t>
    </dgm:pt>
    <dgm:pt modelId="{DC7F13C0-6661-43DE-A1A7-99C33759A5FB}" type="parTrans" cxnId="{47EBE226-0431-476E-9AA8-CE521946F403}">
      <dgm:prSet/>
      <dgm:spPr/>
      <dgm:t>
        <a:bodyPr/>
        <a:lstStyle/>
        <a:p>
          <a:endParaRPr lang="pt-BR"/>
        </a:p>
      </dgm:t>
    </dgm:pt>
    <dgm:pt modelId="{9EAF6FB7-2D77-4304-B7F8-624B77D854F2}" type="sibTrans" cxnId="{47EBE226-0431-476E-9AA8-CE521946F403}">
      <dgm:prSet/>
      <dgm:spPr/>
      <dgm:t>
        <a:bodyPr/>
        <a:lstStyle/>
        <a:p>
          <a:endParaRPr lang="pt-BR"/>
        </a:p>
      </dgm:t>
    </dgm:pt>
    <dgm:pt modelId="{1AB7D3EA-398A-4865-96A6-A55214247D0F}">
      <dgm:prSet phldrT="[Texto]" custT="1"/>
      <dgm:spPr/>
      <dgm:t>
        <a:bodyPr anchor="t"/>
        <a:lstStyle/>
        <a:p>
          <a:pPr algn="l"/>
          <a:r>
            <a:rPr lang="pt-BR" sz="2400">
              <a:latin typeface="+mj-lt"/>
            </a:rPr>
            <a:t>Manter os trens com </a:t>
          </a:r>
          <a:r>
            <a:rPr lang="pt-BR" sz="2400" b="1">
              <a:latin typeface="+mj-lt"/>
            </a:rPr>
            <a:t>lotação máxima de 2 passageiros em pé, por metro quadrado </a:t>
          </a:r>
          <a:r>
            <a:rPr lang="pt-BR" sz="2400">
              <a:latin typeface="+mj-lt"/>
            </a:rPr>
            <a:t>(pass./m²) em cada carro. </a:t>
          </a:r>
          <a:endParaRPr lang="pt-BR" sz="2400"/>
        </a:p>
      </dgm:t>
    </dgm:pt>
    <dgm:pt modelId="{293A48F1-01F0-4BFB-B1C7-A5B63E0C995E}" type="parTrans" cxnId="{F1E6E93E-9FD3-45C5-B8E9-E2739B06455E}">
      <dgm:prSet/>
      <dgm:spPr/>
      <dgm:t>
        <a:bodyPr/>
        <a:lstStyle/>
        <a:p>
          <a:endParaRPr lang="pt-BR"/>
        </a:p>
      </dgm:t>
    </dgm:pt>
    <dgm:pt modelId="{9E6F662E-1F98-4E16-AE4A-B764051FE8BC}" type="sibTrans" cxnId="{F1E6E93E-9FD3-45C5-B8E9-E2739B06455E}">
      <dgm:prSet/>
      <dgm:spPr/>
      <dgm:t>
        <a:bodyPr/>
        <a:lstStyle/>
        <a:p>
          <a:endParaRPr lang="pt-BR"/>
        </a:p>
      </dgm:t>
    </dgm:pt>
    <dgm:pt modelId="{3FEA9E8B-9F9F-4643-99E7-2F8D2A9FE0FD}">
      <dgm:prSet phldrT="[Texto]" custT="1"/>
      <dgm:spPr/>
      <dgm:t>
        <a:bodyPr/>
        <a:lstStyle/>
        <a:p>
          <a:pPr algn="l"/>
          <a:r>
            <a:rPr lang="pt-BR" sz="2400">
              <a:solidFill>
                <a:schemeClr val="tx1"/>
              </a:solidFill>
              <a:latin typeface="+mj-lt"/>
            </a:rPr>
            <a:t>Período analisado: abril e maio de 2020.</a:t>
          </a:r>
          <a:endParaRPr lang="pt-BR" sz="2400">
            <a:solidFill>
              <a:schemeClr val="tx1"/>
            </a:solidFill>
          </a:endParaRPr>
        </a:p>
      </dgm:t>
    </dgm:pt>
    <dgm:pt modelId="{6E274693-5A1D-4253-B5ED-5D70A5EED92A}" type="parTrans" cxnId="{3B7E0BD8-A480-41E8-BC07-3951943DE74E}">
      <dgm:prSet/>
      <dgm:spPr/>
      <dgm:t>
        <a:bodyPr/>
        <a:lstStyle/>
        <a:p>
          <a:endParaRPr lang="pt-BR"/>
        </a:p>
      </dgm:t>
    </dgm:pt>
    <dgm:pt modelId="{20F80557-5002-4748-A46E-240D46DF3038}" type="sibTrans" cxnId="{3B7E0BD8-A480-41E8-BC07-3951943DE74E}">
      <dgm:prSet/>
      <dgm:spPr/>
      <dgm:t>
        <a:bodyPr/>
        <a:lstStyle/>
        <a:p>
          <a:endParaRPr lang="pt-BR"/>
        </a:p>
      </dgm:t>
    </dgm:pt>
    <dgm:pt modelId="{0FF545D7-54E2-421B-9FE0-A04E15695E75}">
      <dgm:prSet phldrT="[Texto]" custT="1"/>
      <dgm:spPr/>
      <dgm:t>
        <a:bodyPr anchor="t"/>
        <a:lstStyle/>
        <a:p>
          <a:pPr algn="l"/>
          <a:endParaRPr lang="pt-BR" sz="2400">
            <a:solidFill>
              <a:schemeClr val="tx1"/>
            </a:solidFill>
          </a:endParaRPr>
        </a:p>
      </dgm:t>
    </dgm:pt>
    <dgm:pt modelId="{CC5DD1A7-1AB1-4781-993F-1DF7A25C2699}" type="parTrans" cxnId="{D4BBDA71-043F-4DF4-9546-6626BB5331CE}">
      <dgm:prSet/>
      <dgm:spPr/>
      <dgm:t>
        <a:bodyPr/>
        <a:lstStyle/>
        <a:p>
          <a:endParaRPr lang="pt-BR"/>
        </a:p>
      </dgm:t>
    </dgm:pt>
    <dgm:pt modelId="{5995A0A3-20EE-4482-84F7-DDD88CAA68EF}" type="sibTrans" cxnId="{D4BBDA71-043F-4DF4-9546-6626BB5331CE}">
      <dgm:prSet/>
      <dgm:spPr/>
      <dgm:t>
        <a:bodyPr/>
        <a:lstStyle/>
        <a:p>
          <a:endParaRPr lang="pt-BR"/>
        </a:p>
      </dgm:t>
    </dgm:pt>
    <dgm:pt modelId="{001F97F8-D201-4BE0-8F54-E48F5757D9B7}" type="pres">
      <dgm:prSet presAssocID="{673CD471-6B22-42C8-8681-139EA83D45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E0A622-129F-4B6C-ACA4-D59F7AF68D56}" type="pres">
      <dgm:prSet presAssocID="{6269802B-B725-4EBB-9EC1-A68F84054605}" presName="composite" presStyleCnt="0"/>
      <dgm:spPr/>
    </dgm:pt>
    <dgm:pt modelId="{0A0FE9F3-2824-44F3-8DB8-74D602216F13}" type="pres">
      <dgm:prSet presAssocID="{6269802B-B725-4EBB-9EC1-A68F84054605}" presName="parTx" presStyleLbl="alignNode1" presStyleIdx="0" presStyleCnt="3" custScaleX="85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47748D-722C-415C-BA19-9E98A47F1018}" type="pres">
      <dgm:prSet presAssocID="{6269802B-B725-4EBB-9EC1-A68F84054605}" presName="desTx" presStyleLbl="alignAccFollowNode1" presStyleIdx="0" presStyleCnt="3" custScaleX="858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3D573-BCAA-4A92-92DA-76D6CC252FE4}" type="pres">
      <dgm:prSet presAssocID="{F53CBE7C-179D-4060-809B-6EC02BB2C1A4}" presName="space" presStyleCnt="0"/>
      <dgm:spPr/>
    </dgm:pt>
    <dgm:pt modelId="{CCCFFD3B-78A8-479B-886F-2AF17B4FD65D}" type="pres">
      <dgm:prSet presAssocID="{41FA8E36-0752-49F8-8F8B-3AF40643D163}" presName="composite" presStyleCnt="0"/>
      <dgm:spPr/>
    </dgm:pt>
    <dgm:pt modelId="{7E422E5C-FB37-4869-8AE7-638C5EAAE914}" type="pres">
      <dgm:prSet presAssocID="{41FA8E36-0752-49F8-8F8B-3AF40643D163}" presName="parTx" presStyleLbl="alignNode1" presStyleIdx="1" presStyleCnt="3" custScaleX="96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2FFD3A-5F96-4ECE-940E-7E09C259A380}" type="pres">
      <dgm:prSet presAssocID="{41FA8E36-0752-49F8-8F8B-3AF40643D163}" presName="desTx" presStyleLbl="alignAccFollowNode1" presStyleIdx="1" presStyleCnt="3" custScaleX="962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FD3941-2D9E-4FC4-92C3-414F117E5D00}" type="pres">
      <dgm:prSet presAssocID="{3EE054C4-636B-4C08-A707-E2AA8E0CDF6F}" presName="space" presStyleCnt="0"/>
      <dgm:spPr/>
    </dgm:pt>
    <dgm:pt modelId="{C24B1CA0-8D6D-4622-A1C4-9E9FEC0AB655}" type="pres">
      <dgm:prSet presAssocID="{491567BE-4C38-4888-8905-C8365776AF28}" presName="composite" presStyleCnt="0"/>
      <dgm:spPr/>
    </dgm:pt>
    <dgm:pt modelId="{81489175-61B5-47C7-A3C6-0BC173564A56}" type="pres">
      <dgm:prSet presAssocID="{491567BE-4C38-4888-8905-C8365776AF28}" presName="parTx" presStyleLbl="alignNode1" presStyleIdx="2" presStyleCnt="3" custScaleX="719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8A6296-A17D-4FA3-8DB5-C086D301AA55}" type="pres">
      <dgm:prSet presAssocID="{491567BE-4C38-4888-8905-C8365776AF28}" presName="desTx" presStyleLbl="alignAccFollowNode1" presStyleIdx="2" presStyleCnt="3" custScaleX="717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1B7B1C-97DA-4DA8-9924-928B34FF230B}" type="presOf" srcId="{41FA8E36-0752-49F8-8F8B-3AF40643D163}" destId="{7E422E5C-FB37-4869-8AE7-638C5EAAE914}" srcOrd="0" destOrd="0" presId="urn:microsoft.com/office/officeart/2005/8/layout/hList1"/>
    <dgm:cxn modelId="{BF1D9DBD-A8B2-42EA-BC64-FD23B543A478}" type="presOf" srcId="{491567BE-4C38-4888-8905-C8365776AF28}" destId="{81489175-61B5-47C7-A3C6-0BC173564A56}" srcOrd="0" destOrd="0" presId="urn:microsoft.com/office/officeart/2005/8/layout/hList1"/>
    <dgm:cxn modelId="{27BFFD21-3586-4AA6-ABE9-7831CFC64242}" type="presOf" srcId="{DE56A59F-FEC1-4D15-B3BA-A1E312BC7C55}" destId="{2347748D-722C-415C-BA19-9E98A47F1018}" srcOrd="0" destOrd="0" presId="urn:microsoft.com/office/officeart/2005/8/layout/hList1"/>
    <dgm:cxn modelId="{F1E6E93E-9FD3-45C5-B8E9-E2739B06455E}" srcId="{491567BE-4C38-4888-8905-C8365776AF28}" destId="{1AB7D3EA-398A-4865-96A6-A55214247D0F}" srcOrd="0" destOrd="0" parTransId="{293A48F1-01F0-4BFB-B1C7-A5B63E0C995E}" sibTransId="{9E6F662E-1F98-4E16-AE4A-B764051FE8BC}"/>
    <dgm:cxn modelId="{870849AF-3754-43E8-B7C1-EB3E64E44DEF}" type="presOf" srcId="{673CD471-6B22-42C8-8681-139EA83D450C}" destId="{001F97F8-D201-4BE0-8F54-E48F5757D9B7}" srcOrd="0" destOrd="0" presId="urn:microsoft.com/office/officeart/2005/8/layout/hList1"/>
    <dgm:cxn modelId="{3B7E0BD8-A480-41E8-BC07-3951943DE74E}" srcId="{6269802B-B725-4EBB-9EC1-A68F84054605}" destId="{3FEA9E8B-9F9F-4643-99E7-2F8D2A9FE0FD}" srcOrd="2" destOrd="0" parTransId="{6E274693-5A1D-4253-B5ED-5D70A5EED92A}" sibTransId="{20F80557-5002-4748-A46E-240D46DF3038}"/>
    <dgm:cxn modelId="{AAF3C19E-EDE6-4649-BA9A-090F56CE7854}" type="presOf" srcId="{3FEA9E8B-9F9F-4643-99E7-2F8D2A9FE0FD}" destId="{2347748D-722C-415C-BA19-9E98A47F1018}" srcOrd="0" destOrd="2" presId="urn:microsoft.com/office/officeart/2005/8/layout/hList1"/>
    <dgm:cxn modelId="{6539F254-3BB7-4EC9-9E29-FD17D85A7A77}" type="presOf" srcId="{1AB7D3EA-398A-4865-96A6-A55214247D0F}" destId="{FA8A6296-A17D-4FA3-8DB5-C086D301AA55}" srcOrd="0" destOrd="0" presId="urn:microsoft.com/office/officeart/2005/8/layout/hList1"/>
    <dgm:cxn modelId="{0AF615C4-396F-42B3-BE7D-4055D6746AFD}" type="presOf" srcId="{6269802B-B725-4EBB-9EC1-A68F84054605}" destId="{0A0FE9F3-2824-44F3-8DB8-74D602216F13}" srcOrd="0" destOrd="0" presId="urn:microsoft.com/office/officeart/2005/8/layout/hList1"/>
    <dgm:cxn modelId="{44EF73B1-530F-430D-A78F-C355D1D215F8}" srcId="{6269802B-B725-4EBB-9EC1-A68F84054605}" destId="{DE56A59F-FEC1-4D15-B3BA-A1E312BC7C55}" srcOrd="0" destOrd="0" parTransId="{13EF8CAE-C652-4ECA-A43C-508283FADEFD}" sibTransId="{662483AE-2804-47D7-A129-5D4DFB0BCF4B}"/>
    <dgm:cxn modelId="{0C46DACD-AEE5-443B-8F73-A6B027B8226F}" type="presOf" srcId="{0FF545D7-54E2-421B-9FE0-A04E15695E75}" destId="{2347748D-722C-415C-BA19-9E98A47F1018}" srcOrd="0" destOrd="1" presId="urn:microsoft.com/office/officeart/2005/8/layout/hList1"/>
    <dgm:cxn modelId="{16DC3890-6CE3-4CF0-A805-56B28EC37F76}" srcId="{673CD471-6B22-42C8-8681-139EA83D450C}" destId="{41FA8E36-0752-49F8-8F8B-3AF40643D163}" srcOrd="1" destOrd="0" parTransId="{F2328C54-28FC-4034-9477-E245FE561180}" sibTransId="{3EE054C4-636B-4C08-A707-E2AA8E0CDF6F}"/>
    <dgm:cxn modelId="{BC2D08E4-24CA-4511-B163-5B5227B22FD2}" srcId="{673CD471-6B22-42C8-8681-139EA83D450C}" destId="{6269802B-B725-4EBB-9EC1-A68F84054605}" srcOrd="0" destOrd="0" parTransId="{7F167DCC-3125-4C71-A3A4-DAD23A2DB27A}" sibTransId="{F53CBE7C-179D-4060-809B-6EC02BB2C1A4}"/>
    <dgm:cxn modelId="{0BAA3D8E-2B05-49AE-9076-586DD131C6A4}" srcId="{41FA8E36-0752-49F8-8F8B-3AF40643D163}" destId="{A01DE475-32B9-4533-BCA9-3393E68080FE}" srcOrd="0" destOrd="0" parTransId="{8FE35333-2A33-44ED-8DF7-4A5217F277F6}" sibTransId="{B57CCEE6-3E09-4F9C-ACA1-91D100F4821F}"/>
    <dgm:cxn modelId="{D4BBDA71-043F-4DF4-9546-6626BB5331CE}" srcId="{6269802B-B725-4EBB-9EC1-A68F84054605}" destId="{0FF545D7-54E2-421B-9FE0-A04E15695E75}" srcOrd="1" destOrd="0" parTransId="{CC5DD1A7-1AB1-4781-993F-1DF7A25C2699}" sibTransId="{5995A0A3-20EE-4482-84F7-DDD88CAA68EF}"/>
    <dgm:cxn modelId="{47EBE226-0431-476E-9AA8-CE521946F403}" srcId="{673CD471-6B22-42C8-8681-139EA83D450C}" destId="{491567BE-4C38-4888-8905-C8365776AF28}" srcOrd="2" destOrd="0" parTransId="{DC7F13C0-6661-43DE-A1A7-99C33759A5FB}" sibTransId="{9EAF6FB7-2D77-4304-B7F8-624B77D854F2}"/>
    <dgm:cxn modelId="{30EBAAD0-E432-4C8B-894D-9A8577A5577E}" type="presOf" srcId="{A01DE475-32B9-4533-BCA9-3393E68080FE}" destId="{932FFD3A-5F96-4ECE-940E-7E09C259A380}" srcOrd="0" destOrd="0" presId="urn:microsoft.com/office/officeart/2005/8/layout/hList1"/>
    <dgm:cxn modelId="{28745079-2EB4-4AA5-957D-AD7D8CF3B1FF}" type="presParOf" srcId="{001F97F8-D201-4BE0-8F54-E48F5757D9B7}" destId="{1FE0A622-129F-4B6C-ACA4-D59F7AF68D56}" srcOrd="0" destOrd="0" presId="urn:microsoft.com/office/officeart/2005/8/layout/hList1"/>
    <dgm:cxn modelId="{27CFBBEF-5CC6-44E4-B27F-FD3E7AC1608E}" type="presParOf" srcId="{1FE0A622-129F-4B6C-ACA4-D59F7AF68D56}" destId="{0A0FE9F3-2824-44F3-8DB8-74D602216F13}" srcOrd="0" destOrd="0" presId="urn:microsoft.com/office/officeart/2005/8/layout/hList1"/>
    <dgm:cxn modelId="{870C0EC0-43F5-471D-A828-7E323C9DD49C}" type="presParOf" srcId="{1FE0A622-129F-4B6C-ACA4-D59F7AF68D56}" destId="{2347748D-722C-415C-BA19-9E98A47F1018}" srcOrd="1" destOrd="0" presId="urn:microsoft.com/office/officeart/2005/8/layout/hList1"/>
    <dgm:cxn modelId="{9FCB1145-0033-474C-A0E2-F2F208DDB2DF}" type="presParOf" srcId="{001F97F8-D201-4BE0-8F54-E48F5757D9B7}" destId="{CE43D573-BCAA-4A92-92DA-76D6CC252FE4}" srcOrd="1" destOrd="0" presId="urn:microsoft.com/office/officeart/2005/8/layout/hList1"/>
    <dgm:cxn modelId="{59CEC3E2-356E-4DD4-AE24-79F9C117CBAE}" type="presParOf" srcId="{001F97F8-D201-4BE0-8F54-E48F5757D9B7}" destId="{CCCFFD3B-78A8-479B-886F-2AF17B4FD65D}" srcOrd="2" destOrd="0" presId="urn:microsoft.com/office/officeart/2005/8/layout/hList1"/>
    <dgm:cxn modelId="{73429763-9675-4366-9483-EE90AEC55892}" type="presParOf" srcId="{CCCFFD3B-78A8-479B-886F-2AF17B4FD65D}" destId="{7E422E5C-FB37-4869-8AE7-638C5EAAE914}" srcOrd="0" destOrd="0" presId="urn:microsoft.com/office/officeart/2005/8/layout/hList1"/>
    <dgm:cxn modelId="{DA8DC994-6078-4307-8220-0A81109E3CBE}" type="presParOf" srcId="{CCCFFD3B-78A8-479B-886F-2AF17B4FD65D}" destId="{932FFD3A-5F96-4ECE-940E-7E09C259A380}" srcOrd="1" destOrd="0" presId="urn:microsoft.com/office/officeart/2005/8/layout/hList1"/>
    <dgm:cxn modelId="{48E21174-C595-4AA8-80BB-17B6CA381A78}" type="presParOf" srcId="{001F97F8-D201-4BE0-8F54-E48F5757D9B7}" destId="{7FFD3941-2D9E-4FC4-92C3-414F117E5D00}" srcOrd="3" destOrd="0" presId="urn:microsoft.com/office/officeart/2005/8/layout/hList1"/>
    <dgm:cxn modelId="{B107BEA3-71FD-499A-9386-3D4C81D27EF2}" type="presParOf" srcId="{001F97F8-D201-4BE0-8F54-E48F5757D9B7}" destId="{C24B1CA0-8D6D-4622-A1C4-9E9FEC0AB655}" srcOrd="4" destOrd="0" presId="urn:microsoft.com/office/officeart/2005/8/layout/hList1"/>
    <dgm:cxn modelId="{724ED665-4974-4A81-BC3D-90AE89189902}" type="presParOf" srcId="{C24B1CA0-8D6D-4622-A1C4-9E9FEC0AB655}" destId="{81489175-61B5-47C7-A3C6-0BC173564A56}" srcOrd="0" destOrd="0" presId="urn:microsoft.com/office/officeart/2005/8/layout/hList1"/>
    <dgm:cxn modelId="{8C5E6C17-193E-48E0-89D7-61A129C359E9}" type="presParOf" srcId="{C24B1CA0-8D6D-4622-A1C4-9E9FEC0AB655}" destId="{FA8A6296-A17D-4FA3-8DB5-C086D301AA5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628FC-57D7-4E2C-AE95-03203DEAA267}" type="doc">
      <dgm:prSet loTypeId="urn:microsoft.com/office/officeart/2008/layout/RadialCluster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29992FD-1386-447F-BC65-CC288ECCDFBA}">
      <dgm:prSet phldrT="[Texto]" custT="1"/>
      <dgm:spPr/>
      <dgm:t>
        <a:bodyPr/>
        <a:lstStyle/>
        <a:p>
          <a:r>
            <a:rPr lang="pt-BR" sz="2400">
              <a:latin typeface="+mj-lt"/>
            </a:rPr>
            <a:t>ANÁLISE DIAGNÓSTICA</a:t>
          </a:r>
          <a:endParaRPr lang="pt-BR" sz="2400"/>
        </a:p>
      </dgm:t>
    </dgm:pt>
    <dgm:pt modelId="{ED735079-4425-492D-B3AE-34AD559A64E2}" type="parTrans" cxnId="{4BFB4EC2-CCA5-409D-9245-00CB0A51457F}">
      <dgm:prSet/>
      <dgm:spPr/>
      <dgm:t>
        <a:bodyPr/>
        <a:lstStyle/>
        <a:p>
          <a:endParaRPr lang="pt-BR"/>
        </a:p>
      </dgm:t>
    </dgm:pt>
    <dgm:pt modelId="{172BC30D-011B-4E51-81E9-1D5EFDBD7189}" type="sibTrans" cxnId="{4BFB4EC2-CCA5-409D-9245-00CB0A51457F}">
      <dgm:prSet/>
      <dgm:spPr/>
      <dgm:t>
        <a:bodyPr/>
        <a:lstStyle/>
        <a:p>
          <a:endParaRPr lang="pt-BR"/>
        </a:p>
      </dgm:t>
    </dgm:pt>
    <dgm:pt modelId="{5F5CBF42-5FF7-40DD-BC93-96C1D90DF834}">
      <dgm:prSet phldrT="[Texto]" custT="1"/>
      <dgm:spPr/>
      <dgm:t>
        <a:bodyPr/>
        <a:lstStyle/>
        <a:p>
          <a:r>
            <a:rPr lang="pt-BR" sz="2400">
              <a:latin typeface="+mj-lt"/>
            </a:rPr>
            <a:t>MELHORAR A PRECISÃO DOS ÍNDICES DE LOTAÇÃO</a:t>
          </a:r>
          <a:endParaRPr lang="pt-BR" sz="2400"/>
        </a:p>
      </dgm:t>
    </dgm:pt>
    <dgm:pt modelId="{A6060726-60E0-495C-AFF3-A70215886B29}" type="parTrans" cxnId="{431A67FC-1E28-4148-879C-368B697308B4}">
      <dgm:prSet/>
      <dgm:spPr/>
      <dgm:t>
        <a:bodyPr/>
        <a:lstStyle/>
        <a:p>
          <a:endParaRPr lang="pt-BR"/>
        </a:p>
      </dgm:t>
    </dgm:pt>
    <dgm:pt modelId="{B1E08D97-DCBF-4433-B711-D3CDAC8FCC78}" type="sibTrans" cxnId="{431A67FC-1E28-4148-879C-368B697308B4}">
      <dgm:prSet/>
      <dgm:spPr/>
      <dgm:t>
        <a:bodyPr/>
        <a:lstStyle/>
        <a:p>
          <a:endParaRPr lang="pt-BR"/>
        </a:p>
      </dgm:t>
    </dgm:pt>
    <dgm:pt modelId="{01A9D99D-F5DB-4FEC-B2B8-3E7C7E8D2AE7}">
      <dgm:prSet phldrT="[Texto]" custT="1"/>
      <dgm:spPr/>
      <dgm:t>
        <a:bodyPr/>
        <a:lstStyle/>
        <a:p>
          <a:r>
            <a:rPr lang="pt-BR" sz="2400">
              <a:latin typeface="+mj-lt"/>
            </a:rPr>
            <a:t>TEMPO DO PROCESSO DEVERIA SER REDUZIDO</a:t>
          </a:r>
          <a:endParaRPr lang="pt-BR" sz="2400"/>
        </a:p>
      </dgm:t>
    </dgm:pt>
    <dgm:pt modelId="{DF1C301A-658F-4985-9D03-B74D39772991}" type="parTrans" cxnId="{C0A6B9A6-7A06-4CBC-A0C9-9286A4173F3E}">
      <dgm:prSet/>
      <dgm:spPr/>
      <dgm:t>
        <a:bodyPr/>
        <a:lstStyle/>
        <a:p>
          <a:endParaRPr lang="pt-BR"/>
        </a:p>
      </dgm:t>
    </dgm:pt>
    <dgm:pt modelId="{CC04CBFF-B3A5-4ED3-8BE0-B176D1E415DD}" type="sibTrans" cxnId="{C0A6B9A6-7A06-4CBC-A0C9-9286A4173F3E}">
      <dgm:prSet/>
      <dgm:spPr/>
      <dgm:t>
        <a:bodyPr/>
        <a:lstStyle/>
        <a:p>
          <a:endParaRPr lang="pt-BR"/>
        </a:p>
      </dgm:t>
    </dgm:pt>
    <dgm:pt modelId="{D6466CAF-624D-4D1C-A05B-479A940443EC}" type="pres">
      <dgm:prSet presAssocID="{1FF628FC-57D7-4E2C-AE95-03203DEAA2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89D1630-D2DF-4019-A077-DCCFEC876EA6}" type="pres">
      <dgm:prSet presAssocID="{B29992FD-1386-447F-BC65-CC288ECCDFBA}" presName="singleCycle" presStyleCnt="0"/>
      <dgm:spPr/>
    </dgm:pt>
    <dgm:pt modelId="{E35E2E75-7E54-4610-AEE5-F152B5D2391F}" type="pres">
      <dgm:prSet presAssocID="{B29992FD-1386-447F-BC65-CC288ECCDFBA}" presName="singleCenter" presStyleLbl="node1" presStyleIdx="0" presStyleCnt="3" custScaleX="149223" custScaleY="69088" custLinFactNeighborX="-1917" custLinFactNeighborY="-46595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7FB216C9-E977-468F-AB47-441AFE5EE334}" type="pres">
      <dgm:prSet presAssocID="{A6060726-60E0-495C-AFF3-A70215886B29}" presName="Name56" presStyleLbl="parChTrans1D2" presStyleIdx="0" presStyleCnt="2"/>
      <dgm:spPr/>
      <dgm:t>
        <a:bodyPr/>
        <a:lstStyle/>
        <a:p>
          <a:endParaRPr lang="pt-BR"/>
        </a:p>
      </dgm:t>
    </dgm:pt>
    <dgm:pt modelId="{1D2F30FA-32B6-4837-9906-A016B51FD1D6}" type="pres">
      <dgm:prSet presAssocID="{5F5CBF42-5FF7-40DD-BC93-96C1D90DF834}" presName="text0" presStyleLbl="node1" presStyleIdx="1" presStyleCnt="3" custScaleX="321396" custScaleY="117812" custRadScaleRad="100657" custRadScaleInc="1175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877F32-7E66-436B-B9CB-BDF7DE7B8EBE}" type="pres">
      <dgm:prSet presAssocID="{DF1C301A-658F-4985-9D03-B74D39772991}" presName="Name56" presStyleLbl="parChTrans1D2" presStyleIdx="1" presStyleCnt="2"/>
      <dgm:spPr/>
      <dgm:t>
        <a:bodyPr/>
        <a:lstStyle/>
        <a:p>
          <a:endParaRPr lang="pt-BR"/>
        </a:p>
      </dgm:t>
    </dgm:pt>
    <dgm:pt modelId="{B0DF2D6B-6142-4271-AEAD-BF4BFBB62D4D}" type="pres">
      <dgm:prSet presAssocID="{01A9D99D-F5DB-4FEC-B2B8-3E7C7E8D2AE7}" presName="text0" presStyleLbl="node1" presStyleIdx="2" presStyleCnt="3" custScaleX="307000" custScaleY="115247" custRadScaleRad="110519" custRadScaleInc="83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1A67FC-1E28-4148-879C-368B697308B4}" srcId="{B29992FD-1386-447F-BC65-CC288ECCDFBA}" destId="{5F5CBF42-5FF7-40DD-BC93-96C1D90DF834}" srcOrd="0" destOrd="0" parTransId="{A6060726-60E0-495C-AFF3-A70215886B29}" sibTransId="{B1E08D97-DCBF-4433-B711-D3CDAC8FCC78}"/>
    <dgm:cxn modelId="{85CE8275-3547-4AC6-A0EE-3416D5E2F980}" type="presOf" srcId="{B29992FD-1386-447F-BC65-CC288ECCDFBA}" destId="{E35E2E75-7E54-4610-AEE5-F152B5D2391F}" srcOrd="0" destOrd="0" presId="urn:microsoft.com/office/officeart/2008/layout/RadialCluster"/>
    <dgm:cxn modelId="{FFA59762-669D-4901-9CAA-D455974AB223}" type="presOf" srcId="{DF1C301A-658F-4985-9D03-B74D39772991}" destId="{2B877F32-7E66-436B-B9CB-BDF7DE7B8EBE}" srcOrd="0" destOrd="0" presId="urn:microsoft.com/office/officeart/2008/layout/RadialCluster"/>
    <dgm:cxn modelId="{4BFB4EC2-CCA5-409D-9245-00CB0A51457F}" srcId="{1FF628FC-57D7-4E2C-AE95-03203DEAA267}" destId="{B29992FD-1386-447F-BC65-CC288ECCDFBA}" srcOrd="0" destOrd="0" parTransId="{ED735079-4425-492D-B3AE-34AD559A64E2}" sibTransId="{172BC30D-011B-4E51-81E9-1D5EFDBD7189}"/>
    <dgm:cxn modelId="{853CFC08-6108-4FAB-8CFF-F9989F7E1CA1}" type="presOf" srcId="{1FF628FC-57D7-4E2C-AE95-03203DEAA267}" destId="{D6466CAF-624D-4D1C-A05B-479A940443EC}" srcOrd="0" destOrd="0" presId="urn:microsoft.com/office/officeart/2008/layout/RadialCluster"/>
    <dgm:cxn modelId="{A645104B-4E6F-46F6-BE29-281911E47F11}" type="presOf" srcId="{5F5CBF42-5FF7-40DD-BC93-96C1D90DF834}" destId="{1D2F30FA-32B6-4837-9906-A016B51FD1D6}" srcOrd="0" destOrd="0" presId="urn:microsoft.com/office/officeart/2008/layout/RadialCluster"/>
    <dgm:cxn modelId="{3C2217F8-AC8C-429F-8F14-B00D29441CA0}" type="presOf" srcId="{01A9D99D-F5DB-4FEC-B2B8-3E7C7E8D2AE7}" destId="{B0DF2D6B-6142-4271-AEAD-BF4BFBB62D4D}" srcOrd="0" destOrd="0" presId="urn:microsoft.com/office/officeart/2008/layout/RadialCluster"/>
    <dgm:cxn modelId="{E5CD7218-5702-4EF7-BD6E-0D6416FA5C01}" type="presOf" srcId="{A6060726-60E0-495C-AFF3-A70215886B29}" destId="{7FB216C9-E977-468F-AB47-441AFE5EE334}" srcOrd="0" destOrd="0" presId="urn:microsoft.com/office/officeart/2008/layout/RadialCluster"/>
    <dgm:cxn modelId="{C0A6B9A6-7A06-4CBC-A0C9-9286A4173F3E}" srcId="{B29992FD-1386-447F-BC65-CC288ECCDFBA}" destId="{01A9D99D-F5DB-4FEC-B2B8-3E7C7E8D2AE7}" srcOrd="1" destOrd="0" parTransId="{DF1C301A-658F-4985-9D03-B74D39772991}" sibTransId="{CC04CBFF-B3A5-4ED3-8BE0-B176D1E415DD}"/>
    <dgm:cxn modelId="{1E5C6496-3F88-44FB-8C1A-5627E6386FD4}" type="presParOf" srcId="{D6466CAF-624D-4D1C-A05B-479A940443EC}" destId="{A89D1630-D2DF-4019-A077-DCCFEC876EA6}" srcOrd="0" destOrd="0" presId="urn:microsoft.com/office/officeart/2008/layout/RadialCluster"/>
    <dgm:cxn modelId="{D7BFA89B-AC18-4E9E-8674-DCB94EFF49D1}" type="presParOf" srcId="{A89D1630-D2DF-4019-A077-DCCFEC876EA6}" destId="{E35E2E75-7E54-4610-AEE5-F152B5D2391F}" srcOrd="0" destOrd="0" presId="urn:microsoft.com/office/officeart/2008/layout/RadialCluster"/>
    <dgm:cxn modelId="{BCC7F3D9-4229-427F-B4E8-58BC03D52EAF}" type="presParOf" srcId="{A89D1630-D2DF-4019-A077-DCCFEC876EA6}" destId="{7FB216C9-E977-468F-AB47-441AFE5EE334}" srcOrd="1" destOrd="0" presId="urn:microsoft.com/office/officeart/2008/layout/RadialCluster"/>
    <dgm:cxn modelId="{8D46CE58-0D56-408F-95E8-6ADD6C0422ED}" type="presParOf" srcId="{A89D1630-D2DF-4019-A077-DCCFEC876EA6}" destId="{1D2F30FA-32B6-4837-9906-A016B51FD1D6}" srcOrd="2" destOrd="0" presId="urn:microsoft.com/office/officeart/2008/layout/RadialCluster"/>
    <dgm:cxn modelId="{F6E93BE6-5412-4F4C-956C-B3CCE9F21426}" type="presParOf" srcId="{A89D1630-D2DF-4019-A077-DCCFEC876EA6}" destId="{2B877F32-7E66-436B-B9CB-BDF7DE7B8EBE}" srcOrd="3" destOrd="0" presId="urn:microsoft.com/office/officeart/2008/layout/RadialCluster"/>
    <dgm:cxn modelId="{56E12DF0-92F2-45E0-B061-EDCEBD94A7D8}" type="presParOf" srcId="{A89D1630-D2DF-4019-A077-DCCFEC876EA6}" destId="{B0DF2D6B-6142-4271-AEAD-BF4BFBB62D4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A4E241-AA55-4BB3-8669-02C177417DA9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5E6AFB55-9011-49F7-891A-32A5060CAFF5}">
      <dgm:prSet phldrT="[Texto]"/>
      <dgm:spPr/>
      <dgm:t>
        <a:bodyPr anchor="t"/>
        <a:lstStyle/>
        <a:p>
          <a:r>
            <a:rPr lang="pt-BR"/>
            <a:t>OPC</a:t>
          </a:r>
        </a:p>
      </dgm:t>
    </dgm:pt>
    <dgm:pt modelId="{5831B5A8-CE73-488F-9912-C7B7E18D291F}" type="parTrans" cxnId="{F1A663C3-40AB-4DF1-8E31-7DFFF2648D38}">
      <dgm:prSet/>
      <dgm:spPr/>
      <dgm:t>
        <a:bodyPr/>
        <a:lstStyle/>
        <a:p>
          <a:endParaRPr lang="pt-BR"/>
        </a:p>
      </dgm:t>
    </dgm:pt>
    <dgm:pt modelId="{6EBF4811-2267-47DE-BEA5-0EF54B748052}" type="sibTrans" cxnId="{F1A663C3-40AB-4DF1-8E31-7DFFF2648D38}">
      <dgm:prSet/>
      <dgm:spPr/>
      <dgm:t>
        <a:bodyPr/>
        <a:lstStyle/>
        <a:p>
          <a:endParaRPr lang="pt-BR"/>
        </a:p>
      </dgm:t>
    </dgm:pt>
    <dgm:pt modelId="{6B35E94A-973D-4C93-8277-F0D7BFE519CF}">
      <dgm:prSet phldrT="[Texto]"/>
      <dgm:spPr/>
      <dgm:t>
        <a:bodyPr anchor="b"/>
        <a:lstStyle/>
        <a:p>
          <a:r>
            <a:rPr lang="pt-BR"/>
            <a:t>OPE</a:t>
          </a:r>
        </a:p>
      </dgm:t>
    </dgm:pt>
    <dgm:pt modelId="{EBF9C817-D81D-40F9-A7F5-510673C80C52}" type="parTrans" cxnId="{2133C28C-5867-469D-BBC9-FA73747274B2}">
      <dgm:prSet/>
      <dgm:spPr/>
      <dgm:t>
        <a:bodyPr/>
        <a:lstStyle/>
        <a:p>
          <a:endParaRPr lang="pt-BR"/>
        </a:p>
      </dgm:t>
    </dgm:pt>
    <dgm:pt modelId="{88CC517B-0EE7-4F48-85BC-31FD70E10258}" type="sibTrans" cxnId="{2133C28C-5867-469D-BBC9-FA73747274B2}">
      <dgm:prSet/>
      <dgm:spPr/>
      <dgm:t>
        <a:bodyPr/>
        <a:lstStyle/>
        <a:p>
          <a:endParaRPr lang="pt-BR"/>
        </a:p>
      </dgm:t>
    </dgm:pt>
    <dgm:pt modelId="{673A6DD8-89A7-43B9-932C-F826CB87B067}">
      <dgm:prSet phldrT="[Texto]"/>
      <dgm:spPr/>
      <dgm:t>
        <a:bodyPr anchor="b"/>
        <a:lstStyle/>
        <a:p>
          <a:r>
            <a:rPr lang="pt-BR"/>
            <a:t>OPR</a:t>
          </a:r>
        </a:p>
      </dgm:t>
    </dgm:pt>
    <dgm:pt modelId="{1618CF99-3B89-427C-98A9-6077D3A2B168}" type="parTrans" cxnId="{29004B15-5863-4041-BE8C-D787C5FC492B}">
      <dgm:prSet/>
      <dgm:spPr/>
      <dgm:t>
        <a:bodyPr/>
        <a:lstStyle/>
        <a:p>
          <a:endParaRPr lang="pt-BR"/>
        </a:p>
      </dgm:t>
    </dgm:pt>
    <dgm:pt modelId="{B7FA4285-A0FB-4C79-BF73-DF445B09D4A3}" type="sibTrans" cxnId="{29004B15-5863-4041-BE8C-D787C5FC492B}">
      <dgm:prSet/>
      <dgm:spPr/>
      <dgm:t>
        <a:bodyPr/>
        <a:lstStyle/>
        <a:p>
          <a:endParaRPr lang="pt-BR"/>
        </a:p>
      </dgm:t>
    </dgm:pt>
    <dgm:pt modelId="{799D7FEE-D641-45FB-8C18-7CDEC155727B}" type="pres">
      <dgm:prSet presAssocID="{C9A4E241-AA55-4BB3-8669-02C177417DA9}" presName="compositeShape" presStyleCnt="0">
        <dgm:presLayoutVars>
          <dgm:chMax val="7"/>
          <dgm:dir/>
          <dgm:resizeHandles val="exact"/>
        </dgm:presLayoutVars>
      </dgm:prSet>
      <dgm:spPr/>
    </dgm:pt>
    <dgm:pt modelId="{C3CD7455-D7C0-4654-B8EB-7D0F428AB4F7}" type="pres">
      <dgm:prSet presAssocID="{5E6AFB55-9011-49F7-891A-32A5060CAFF5}" presName="circ1" presStyleLbl="vennNode1" presStyleIdx="0" presStyleCnt="3"/>
      <dgm:spPr/>
      <dgm:t>
        <a:bodyPr/>
        <a:lstStyle/>
        <a:p>
          <a:endParaRPr lang="pt-BR"/>
        </a:p>
      </dgm:t>
    </dgm:pt>
    <dgm:pt modelId="{7CC64F7D-608E-4EF4-9376-08FB7691A305}" type="pres">
      <dgm:prSet presAssocID="{5E6AFB55-9011-49F7-891A-32A5060CAFF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F6B0EE-A4BF-42CF-95FE-BD84F0E8A521}" type="pres">
      <dgm:prSet presAssocID="{6B35E94A-973D-4C93-8277-F0D7BFE519CF}" presName="circ2" presStyleLbl="vennNode1" presStyleIdx="1" presStyleCnt="3" custLinFactNeighborX="1995" custLinFactNeighborY="99"/>
      <dgm:spPr/>
      <dgm:t>
        <a:bodyPr/>
        <a:lstStyle/>
        <a:p>
          <a:endParaRPr lang="pt-BR"/>
        </a:p>
      </dgm:t>
    </dgm:pt>
    <dgm:pt modelId="{A3868BAA-268C-492E-A9CE-EC00875533CF}" type="pres">
      <dgm:prSet presAssocID="{6B35E94A-973D-4C93-8277-F0D7BFE519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420D0E-E6B9-46D6-9B0F-DB304759043F}" type="pres">
      <dgm:prSet presAssocID="{673A6DD8-89A7-43B9-932C-F826CB87B067}" presName="circ3" presStyleLbl="vennNode1" presStyleIdx="2" presStyleCnt="3" custLinFactNeighborX="-1910" custLinFactNeighborY="177"/>
      <dgm:spPr/>
      <dgm:t>
        <a:bodyPr/>
        <a:lstStyle/>
        <a:p>
          <a:endParaRPr lang="pt-BR"/>
        </a:p>
      </dgm:t>
    </dgm:pt>
    <dgm:pt modelId="{E94C2583-9740-43D5-8DC8-B7D0ECD13626}" type="pres">
      <dgm:prSet presAssocID="{673A6DD8-89A7-43B9-932C-F826CB87B0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9004B15-5863-4041-BE8C-D787C5FC492B}" srcId="{C9A4E241-AA55-4BB3-8669-02C177417DA9}" destId="{673A6DD8-89A7-43B9-932C-F826CB87B067}" srcOrd="2" destOrd="0" parTransId="{1618CF99-3B89-427C-98A9-6077D3A2B168}" sibTransId="{B7FA4285-A0FB-4C79-BF73-DF445B09D4A3}"/>
    <dgm:cxn modelId="{7430E458-E15B-438D-9BE6-9C42C6469EA7}" type="presOf" srcId="{673A6DD8-89A7-43B9-932C-F826CB87B067}" destId="{E94C2583-9740-43D5-8DC8-B7D0ECD13626}" srcOrd="1" destOrd="0" presId="urn:microsoft.com/office/officeart/2005/8/layout/venn1"/>
    <dgm:cxn modelId="{2133C28C-5867-469D-BBC9-FA73747274B2}" srcId="{C9A4E241-AA55-4BB3-8669-02C177417DA9}" destId="{6B35E94A-973D-4C93-8277-F0D7BFE519CF}" srcOrd="1" destOrd="0" parTransId="{EBF9C817-D81D-40F9-A7F5-510673C80C52}" sibTransId="{88CC517B-0EE7-4F48-85BC-31FD70E10258}"/>
    <dgm:cxn modelId="{AE71ECBC-4AE9-4554-9D5E-690F625E492B}" type="presOf" srcId="{5E6AFB55-9011-49F7-891A-32A5060CAFF5}" destId="{C3CD7455-D7C0-4654-B8EB-7D0F428AB4F7}" srcOrd="0" destOrd="0" presId="urn:microsoft.com/office/officeart/2005/8/layout/venn1"/>
    <dgm:cxn modelId="{28102629-DCCF-49E6-92FE-AE18E75B6E52}" type="presOf" srcId="{673A6DD8-89A7-43B9-932C-F826CB87B067}" destId="{BE420D0E-E6B9-46D6-9B0F-DB304759043F}" srcOrd="0" destOrd="0" presId="urn:microsoft.com/office/officeart/2005/8/layout/venn1"/>
    <dgm:cxn modelId="{31F16CA8-DB4C-4FFC-B3B5-CD2426897DBC}" type="presOf" srcId="{C9A4E241-AA55-4BB3-8669-02C177417DA9}" destId="{799D7FEE-D641-45FB-8C18-7CDEC155727B}" srcOrd="0" destOrd="0" presId="urn:microsoft.com/office/officeart/2005/8/layout/venn1"/>
    <dgm:cxn modelId="{F0C40DC0-4F80-4B2F-8792-ADAC3D0743DD}" type="presOf" srcId="{6B35E94A-973D-4C93-8277-F0D7BFE519CF}" destId="{4DF6B0EE-A4BF-42CF-95FE-BD84F0E8A521}" srcOrd="0" destOrd="0" presId="urn:microsoft.com/office/officeart/2005/8/layout/venn1"/>
    <dgm:cxn modelId="{3F0C7560-8D9E-4465-AB67-F3716B054EBF}" type="presOf" srcId="{6B35E94A-973D-4C93-8277-F0D7BFE519CF}" destId="{A3868BAA-268C-492E-A9CE-EC00875533CF}" srcOrd="1" destOrd="0" presId="urn:microsoft.com/office/officeart/2005/8/layout/venn1"/>
    <dgm:cxn modelId="{037DA18D-FF5B-4458-9F64-7079BB1C4B17}" type="presOf" srcId="{5E6AFB55-9011-49F7-891A-32A5060CAFF5}" destId="{7CC64F7D-608E-4EF4-9376-08FB7691A305}" srcOrd="1" destOrd="0" presId="urn:microsoft.com/office/officeart/2005/8/layout/venn1"/>
    <dgm:cxn modelId="{F1A663C3-40AB-4DF1-8E31-7DFFF2648D38}" srcId="{C9A4E241-AA55-4BB3-8669-02C177417DA9}" destId="{5E6AFB55-9011-49F7-891A-32A5060CAFF5}" srcOrd="0" destOrd="0" parTransId="{5831B5A8-CE73-488F-9912-C7B7E18D291F}" sibTransId="{6EBF4811-2267-47DE-BEA5-0EF54B748052}"/>
    <dgm:cxn modelId="{BB9BC26C-BEE4-4C0E-B14F-503C568F9F29}" type="presParOf" srcId="{799D7FEE-D641-45FB-8C18-7CDEC155727B}" destId="{C3CD7455-D7C0-4654-B8EB-7D0F428AB4F7}" srcOrd="0" destOrd="0" presId="urn:microsoft.com/office/officeart/2005/8/layout/venn1"/>
    <dgm:cxn modelId="{26478604-A80F-41C1-AA63-1A2627EA9AFB}" type="presParOf" srcId="{799D7FEE-D641-45FB-8C18-7CDEC155727B}" destId="{7CC64F7D-608E-4EF4-9376-08FB7691A305}" srcOrd="1" destOrd="0" presId="urn:microsoft.com/office/officeart/2005/8/layout/venn1"/>
    <dgm:cxn modelId="{5B181563-73DA-496D-BBF7-E9E3A190B7D3}" type="presParOf" srcId="{799D7FEE-D641-45FB-8C18-7CDEC155727B}" destId="{4DF6B0EE-A4BF-42CF-95FE-BD84F0E8A521}" srcOrd="2" destOrd="0" presId="urn:microsoft.com/office/officeart/2005/8/layout/venn1"/>
    <dgm:cxn modelId="{8688BFB3-3905-48B7-8EB9-699BA490B74A}" type="presParOf" srcId="{799D7FEE-D641-45FB-8C18-7CDEC155727B}" destId="{A3868BAA-268C-492E-A9CE-EC00875533CF}" srcOrd="3" destOrd="0" presId="urn:microsoft.com/office/officeart/2005/8/layout/venn1"/>
    <dgm:cxn modelId="{7AA5C6F2-7C79-4106-BB54-10CBF89CF67F}" type="presParOf" srcId="{799D7FEE-D641-45FB-8C18-7CDEC155727B}" destId="{BE420D0E-E6B9-46D6-9B0F-DB304759043F}" srcOrd="4" destOrd="0" presId="urn:microsoft.com/office/officeart/2005/8/layout/venn1"/>
    <dgm:cxn modelId="{171ACF7B-C979-4871-AC55-B14A186A589A}" type="presParOf" srcId="{799D7FEE-D641-45FB-8C18-7CDEC155727B}" destId="{E94C2583-9740-43D5-8DC8-B7D0ECD1362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4A586B-C244-438E-B5B2-8874D71C3270}" type="doc">
      <dgm:prSet loTypeId="urn:microsoft.com/office/officeart/2005/8/layout/gear1" loCatId="process" qsTypeId="urn:microsoft.com/office/officeart/2005/8/quickstyle/simple3" qsCatId="simple" csTypeId="urn:microsoft.com/office/officeart/2005/8/colors/colorful2" csCatId="colorful" phldr="1"/>
      <dgm:spPr/>
    </dgm:pt>
    <dgm:pt modelId="{CE9482EA-5F42-46A0-80CC-094C7F4BEB0F}">
      <dgm:prSet phldrT="[Texto]"/>
      <dgm:spPr/>
      <dgm:t>
        <a:bodyPr/>
        <a:lstStyle/>
        <a:p>
          <a:r>
            <a:rPr lang="pt-BR"/>
            <a:t>CEO</a:t>
          </a:r>
        </a:p>
      </dgm:t>
    </dgm:pt>
    <dgm:pt modelId="{09B0D9EF-9C8A-4059-A356-506600D02F7E}" type="parTrans" cxnId="{F53073EE-7C82-47FA-9141-E5F45DEBAFD2}">
      <dgm:prSet/>
      <dgm:spPr/>
      <dgm:t>
        <a:bodyPr/>
        <a:lstStyle/>
        <a:p>
          <a:endParaRPr lang="pt-BR"/>
        </a:p>
      </dgm:t>
    </dgm:pt>
    <dgm:pt modelId="{D2DF5E63-4146-42DF-9864-92771112A868}" type="sibTrans" cxnId="{F53073EE-7C82-47FA-9141-E5F45DEBAFD2}">
      <dgm:prSet/>
      <dgm:spPr/>
      <dgm:t>
        <a:bodyPr/>
        <a:lstStyle/>
        <a:p>
          <a:endParaRPr lang="pt-BR"/>
        </a:p>
      </dgm:t>
    </dgm:pt>
    <dgm:pt modelId="{EB41B009-8D22-4714-83E5-97B714615DD0}">
      <dgm:prSet phldrT="[Texto]"/>
      <dgm:spPr/>
      <dgm:t>
        <a:bodyPr/>
        <a:lstStyle/>
        <a:p>
          <a:r>
            <a:rPr lang="pt-BR"/>
            <a:t>CTO</a:t>
          </a:r>
        </a:p>
      </dgm:t>
    </dgm:pt>
    <dgm:pt modelId="{FD2714BD-867B-4094-B8F2-1C5950D13B16}" type="parTrans" cxnId="{C7A58E45-F600-44D7-B7CB-D98D70D561B0}">
      <dgm:prSet/>
      <dgm:spPr/>
      <dgm:t>
        <a:bodyPr/>
        <a:lstStyle/>
        <a:p>
          <a:endParaRPr lang="pt-BR"/>
        </a:p>
      </dgm:t>
    </dgm:pt>
    <dgm:pt modelId="{29952932-370D-4C5C-B8A7-DEFE91B019FC}" type="sibTrans" cxnId="{C7A58E45-F600-44D7-B7CB-D98D70D561B0}">
      <dgm:prSet/>
      <dgm:spPr/>
      <dgm:t>
        <a:bodyPr/>
        <a:lstStyle/>
        <a:p>
          <a:endParaRPr lang="pt-BR"/>
        </a:p>
      </dgm:t>
    </dgm:pt>
    <dgm:pt modelId="{5022DCF4-1631-4557-A62C-F3E87DC6E38E}">
      <dgm:prSet phldrT="[Texto]"/>
      <dgm:spPr/>
      <dgm:t>
        <a:bodyPr/>
        <a:lstStyle/>
        <a:p>
          <a:r>
            <a:rPr lang="pt-BR"/>
            <a:t>CPO</a:t>
          </a:r>
        </a:p>
      </dgm:t>
    </dgm:pt>
    <dgm:pt modelId="{306349FB-2AF5-43DC-9F67-F8A83BA73D41}" type="parTrans" cxnId="{A9F08C07-818D-4472-B275-3C757C95A482}">
      <dgm:prSet/>
      <dgm:spPr/>
      <dgm:t>
        <a:bodyPr/>
        <a:lstStyle/>
        <a:p>
          <a:endParaRPr lang="pt-BR"/>
        </a:p>
      </dgm:t>
    </dgm:pt>
    <dgm:pt modelId="{885F03CA-4B91-4749-86B1-BC5727EF2D4D}" type="sibTrans" cxnId="{A9F08C07-818D-4472-B275-3C757C95A482}">
      <dgm:prSet/>
      <dgm:spPr/>
      <dgm:t>
        <a:bodyPr/>
        <a:lstStyle/>
        <a:p>
          <a:endParaRPr lang="pt-BR"/>
        </a:p>
      </dgm:t>
    </dgm:pt>
    <dgm:pt modelId="{C0C76A96-712F-4F48-8D69-B7D01C1268A0}" type="pres">
      <dgm:prSet presAssocID="{974A586B-C244-438E-B5B2-8874D71C327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32B5510-1C7E-44AB-8607-33E57A274B5E}" type="pres">
      <dgm:prSet presAssocID="{CE9482EA-5F42-46A0-80CC-094C7F4BEB0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E981AC-FFB2-49C5-AEFA-7EB6BCBCAAE7}" type="pres">
      <dgm:prSet presAssocID="{CE9482EA-5F42-46A0-80CC-094C7F4BEB0F}" presName="gear1srcNode" presStyleLbl="node1" presStyleIdx="0" presStyleCnt="3"/>
      <dgm:spPr/>
      <dgm:t>
        <a:bodyPr/>
        <a:lstStyle/>
        <a:p>
          <a:endParaRPr lang="pt-BR"/>
        </a:p>
      </dgm:t>
    </dgm:pt>
    <dgm:pt modelId="{30C10F04-9D6A-4A92-A0AE-008DDDD49250}" type="pres">
      <dgm:prSet presAssocID="{CE9482EA-5F42-46A0-80CC-094C7F4BEB0F}" presName="gear1dstNode" presStyleLbl="node1" presStyleIdx="0" presStyleCnt="3"/>
      <dgm:spPr/>
      <dgm:t>
        <a:bodyPr/>
        <a:lstStyle/>
        <a:p>
          <a:endParaRPr lang="pt-BR"/>
        </a:p>
      </dgm:t>
    </dgm:pt>
    <dgm:pt modelId="{06143A50-930E-4050-8A1F-765E4AC021B4}" type="pres">
      <dgm:prSet presAssocID="{EB41B009-8D22-4714-83E5-97B714615DD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4F8FF2-B3CD-4916-9E71-A1D37CFBA9CD}" type="pres">
      <dgm:prSet presAssocID="{EB41B009-8D22-4714-83E5-97B714615DD0}" presName="gear2srcNode" presStyleLbl="node1" presStyleIdx="1" presStyleCnt="3"/>
      <dgm:spPr/>
      <dgm:t>
        <a:bodyPr/>
        <a:lstStyle/>
        <a:p>
          <a:endParaRPr lang="pt-BR"/>
        </a:p>
      </dgm:t>
    </dgm:pt>
    <dgm:pt modelId="{73CF4002-E654-439C-B478-48E60663F9A0}" type="pres">
      <dgm:prSet presAssocID="{EB41B009-8D22-4714-83E5-97B714615DD0}" presName="gear2dstNode" presStyleLbl="node1" presStyleIdx="1" presStyleCnt="3"/>
      <dgm:spPr/>
      <dgm:t>
        <a:bodyPr/>
        <a:lstStyle/>
        <a:p>
          <a:endParaRPr lang="pt-BR"/>
        </a:p>
      </dgm:t>
    </dgm:pt>
    <dgm:pt modelId="{42AAA2A7-8606-4BFC-90D1-3DB0A289BEBE}" type="pres">
      <dgm:prSet presAssocID="{5022DCF4-1631-4557-A62C-F3E87DC6E38E}" presName="gear3" presStyleLbl="node1" presStyleIdx="2" presStyleCnt="3"/>
      <dgm:spPr/>
      <dgm:t>
        <a:bodyPr/>
        <a:lstStyle/>
        <a:p>
          <a:endParaRPr lang="pt-BR"/>
        </a:p>
      </dgm:t>
    </dgm:pt>
    <dgm:pt modelId="{DC73DA22-79F3-4BED-86B0-27061EFFE7E5}" type="pres">
      <dgm:prSet presAssocID="{5022DCF4-1631-4557-A62C-F3E87DC6E38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2E913D-D3C1-4CC2-8B28-A96F5ADB3193}" type="pres">
      <dgm:prSet presAssocID="{5022DCF4-1631-4557-A62C-F3E87DC6E38E}" presName="gear3srcNode" presStyleLbl="node1" presStyleIdx="2" presStyleCnt="3"/>
      <dgm:spPr/>
      <dgm:t>
        <a:bodyPr/>
        <a:lstStyle/>
        <a:p>
          <a:endParaRPr lang="pt-BR"/>
        </a:p>
      </dgm:t>
    </dgm:pt>
    <dgm:pt modelId="{DBD663C8-5513-404E-BF34-9F25B9BFA71F}" type="pres">
      <dgm:prSet presAssocID="{5022DCF4-1631-4557-A62C-F3E87DC6E38E}" presName="gear3dstNode" presStyleLbl="node1" presStyleIdx="2" presStyleCnt="3"/>
      <dgm:spPr/>
      <dgm:t>
        <a:bodyPr/>
        <a:lstStyle/>
        <a:p>
          <a:endParaRPr lang="pt-BR"/>
        </a:p>
      </dgm:t>
    </dgm:pt>
    <dgm:pt modelId="{885CBA1C-257C-4AE0-ACDE-6153BC8F9B23}" type="pres">
      <dgm:prSet presAssocID="{D2DF5E63-4146-42DF-9864-92771112A868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A99CA997-105F-4D31-A1FD-61C112DA7490}" type="pres">
      <dgm:prSet presAssocID="{29952932-370D-4C5C-B8A7-DEFE91B019FC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C57791E5-49C4-449E-9798-83732FA37E1F}" type="pres">
      <dgm:prSet presAssocID="{885F03CA-4B91-4749-86B1-BC5727EF2D4D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FB98AA8-2EDA-4A4E-8075-EA8E596E7DDB}" type="presOf" srcId="{885F03CA-4B91-4749-86B1-BC5727EF2D4D}" destId="{C57791E5-49C4-449E-9798-83732FA37E1F}" srcOrd="0" destOrd="0" presId="urn:microsoft.com/office/officeart/2005/8/layout/gear1"/>
    <dgm:cxn modelId="{78E19566-5FEE-49EE-BC01-8E0258EF73C6}" type="presOf" srcId="{EB41B009-8D22-4714-83E5-97B714615DD0}" destId="{9A4F8FF2-B3CD-4916-9E71-A1D37CFBA9CD}" srcOrd="1" destOrd="0" presId="urn:microsoft.com/office/officeart/2005/8/layout/gear1"/>
    <dgm:cxn modelId="{F53073EE-7C82-47FA-9141-E5F45DEBAFD2}" srcId="{974A586B-C244-438E-B5B2-8874D71C3270}" destId="{CE9482EA-5F42-46A0-80CC-094C7F4BEB0F}" srcOrd="0" destOrd="0" parTransId="{09B0D9EF-9C8A-4059-A356-506600D02F7E}" sibTransId="{D2DF5E63-4146-42DF-9864-92771112A868}"/>
    <dgm:cxn modelId="{9D7902DC-614F-448A-913F-8264DD5178C2}" type="presOf" srcId="{D2DF5E63-4146-42DF-9864-92771112A868}" destId="{885CBA1C-257C-4AE0-ACDE-6153BC8F9B23}" srcOrd="0" destOrd="0" presId="urn:microsoft.com/office/officeart/2005/8/layout/gear1"/>
    <dgm:cxn modelId="{5AEEEB9C-29A7-4095-91F5-310182830639}" type="presOf" srcId="{CE9482EA-5F42-46A0-80CC-094C7F4BEB0F}" destId="{30C10F04-9D6A-4A92-A0AE-008DDDD49250}" srcOrd="2" destOrd="0" presId="urn:microsoft.com/office/officeart/2005/8/layout/gear1"/>
    <dgm:cxn modelId="{76B28F8A-81C7-4EF5-988A-F1B0A2B58DB0}" type="presOf" srcId="{5022DCF4-1631-4557-A62C-F3E87DC6E38E}" destId="{DBD663C8-5513-404E-BF34-9F25B9BFA71F}" srcOrd="3" destOrd="0" presId="urn:microsoft.com/office/officeart/2005/8/layout/gear1"/>
    <dgm:cxn modelId="{0516746B-9E25-457D-9CFC-BFD3B2F1E8A9}" type="presOf" srcId="{5022DCF4-1631-4557-A62C-F3E87DC6E38E}" destId="{612E913D-D3C1-4CC2-8B28-A96F5ADB3193}" srcOrd="2" destOrd="0" presId="urn:microsoft.com/office/officeart/2005/8/layout/gear1"/>
    <dgm:cxn modelId="{C2F55F53-9C00-413E-A19C-DD008A3BC0FE}" type="presOf" srcId="{EB41B009-8D22-4714-83E5-97B714615DD0}" destId="{06143A50-930E-4050-8A1F-765E4AC021B4}" srcOrd="0" destOrd="0" presId="urn:microsoft.com/office/officeart/2005/8/layout/gear1"/>
    <dgm:cxn modelId="{3FC2934F-A475-4256-946D-6720B46C34D3}" type="presOf" srcId="{5022DCF4-1631-4557-A62C-F3E87DC6E38E}" destId="{42AAA2A7-8606-4BFC-90D1-3DB0A289BEBE}" srcOrd="0" destOrd="0" presId="urn:microsoft.com/office/officeart/2005/8/layout/gear1"/>
    <dgm:cxn modelId="{C7A58E45-F600-44D7-B7CB-D98D70D561B0}" srcId="{974A586B-C244-438E-B5B2-8874D71C3270}" destId="{EB41B009-8D22-4714-83E5-97B714615DD0}" srcOrd="1" destOrd="0" parTransId="{FD2714BD-867B-4094-B8F2-1C5950D13B16}" sibTransId="{29952932-370D-4C5C-B8A7-DEFE91B019FC}"/>
    <dgm:cxn modelId="{1A327D3E-4FAB-4022-9D3F-0F7B70F16B21}" type="presOf" srcId="{EB41B009-8D22-4714-83E5-97B714615DD0}" destId="{73CF4002-E654-439C-B478-48E60663F9A0}" srcOrd="2" destOrd="0" presId="urn:microsoft.com/office/officeart/2005/8/layout/gear1"/>
    <dgm:cxn modelId="{A9F08C07-818D-4472-B275-3C757C95A482}" srcId="{974A586B-C244-438E-B5B2-8874D71C3270}" destId="{5022DCF4-1631-4557-A62C-F3E87DC6E38E}" srcOrd="2" destOrd="0" parTransId="{306349FB-2AF5-43DC-9F67-F8A83BA73D41}" sibTransId="{885F03CA-4B91-4749-86B1-BC5727EF2D4D}"/>
    <dgm:cxn modelId="{301589D8-A0AF-4F29-9C77-28FC95739AF0}" type="presOf" srcId="{CE9482EA-5F42-46A0-80CC-094C7F4BEB0F}" destId="{BCE981AC-FFB2-49C5-AEFA-7EB6BCBCAAE7}" srcOrd="1" destOrd="0" presId="urn:microsoft.com/office/officeart/2005/8/layout/gear1"/>
    <dgm:cxn modelId="{822011F4-B40D-441A-B378-8D1F63B55429}" type="presOf" srcId="{974A586B-C244-438E-B5B2-8874D71C3270}" destId="{C0C76A96-712F-4F48-8D69-B7D01C1268A0}" srcOrd="0" destOrd="0" presId="urn:microsoft.com/office/officeart/2005/8/layout/gear1"/>
    <dgm:cxn modelId="{8D2E355D-3132-47CC-AE17-5E6109B3B6D1}" type="presOf" srcId="{CE9482EA-5F42-46A0-80CC-094C7F4BEB0F}" destId="{532B5510-1C7E-44AB-8607-33E57A274B5E}" srcOrd="0" destOrd="0" presId="urn:microsoft.com/office/officeart/2005/8/layout/gear1"/>
    <dgm:cxn modelId="{1F61EB69-717B-49B5-8B37-D4E51FBA629C}" type="presOf" srcId="{5022DCF4-1631-4557-A62C-F3E87DC6E38E}" destId="{DC73DA22-79F3-4BED-86B0-27061EFFE7E5}" srcOrd="1" destOrd="0" presId="urn:microsoft.com/office/officeart/2005/8/layout/gear1"/>
    <dgm:cxn modelId="{AB712AB6-6AF1-4AB6-87AD-061639838D81}" type="presOf" srcId="{29952932-370D-4C5C-B8A7-DEFE91B019FC}" destId="{A99CA997-105F-4D31-A1FD-61C112DA7490}" srcOrd="0" destOrd="0" presId="urn:microsoft.com/office/officeart/2005/8/layout/gear1"/>
    <dgm:cxn modelId="{178E185C-9966-46F8-883F-C5C2F6E49128}" type="presParOf" srcId="{C0C76A96-712F-4F48-8D69-B7D01C1268A0}" destId="{532B5510-1C7E-44AB-8607-33E57A274B5E}" srcOrd="0" destOrd="0" presId="urn:microsoft.com/office/officeart/2005/8/layout/gear1"/>
    <dgm:cxn modelId="{AC1B8D51-1FD9-4106-A808-6A0ACFC18967}" type="presParOf" srcId="{C0C76A96-712F-4F48-8D69-B7D01C1268A0}" destId="{BCE981AC-FFB2-49C5-AEFA-7EB6BCBCAAE7}" srcOrd="1" destOrd="0" presId="urn:microsoft.com/office/officeart/2005/8/layout/gear1"/>
    <dgm:cxn modelId="{F0B90013-3E73-4646-87FE-76AB797B6FC4}" type="presParOf" srcId="{C0C76A96-712F-4F48-8D69-B7D01C1268A0}" destId="{30C10F04-9D6A-4A92-A0AE-008DDDD49250}" srcOrd="2" destOrd="0" presId="urn:microsoft.com/office/officeart/2005/8/layout/gear1"/>
    <dgm:cxn modelId="{907E5E21-EB55-4A2D-A0F6-DD28F82A376A}" type="presParOf" srcId="{C0C76A96-712F-4F48-8D69-B7D01C1268A0}" destId="{06143A50-930E-4050-8A1F-765E4AC021B4}" srcOrd="3" destOrd="0" presId="urn:microsoft.com/office/officeart/2005/8/layout/gear1"/>
    <dgm:cxn modelId="{B631ADBE-17EB-45DD-8355-237DF714EAA4}" type="presParOf" srcId="{C0C76A96-712F-4F48-8D69-B7D01C1268A0}" destId="{9A4F8FF2-B3CD-4916-9E71-A1D37CFBA9CD}" srcOrd="4" destOrd="0" presId="urn:microsoft.com/office/officeart/2005/8/layout/gear1"/>
    <dgm:cxn modelId="{86E86734-4533-484B-A916-73D7B764DE1B}" type="presParOf" srcId="{C0C76A96-712F-4F48-8D69-B7D01C1268A0}" destId="{73CF4002-E654-439C-B478-48E60663F9A0}" srcOrd="5" destOrd="0" presId="urn:microsoft.com/office/officeart/2005/8/layout/gear1"/>
    <dgm:cxn modelId="{02EFA191-7C08-4284-8840-8BE7EC4266F9}" type="presParOf" srcId="{C0C76A96-712F-4F48-8D69-B7D01C1268A0}" destId="{42AAA2A7-8606-4BFC-90D1-3DB0A289BEBE}" srcOrd="6" destOrd="0" presId="urn:microsoft.com/office/officeart/2005/8/layout/gear1"/>
    <dgm:cxn modelId="{E9B0CD27-5C2B-4D51-8632-D11626851917}" type="presParOf" srcId="{C0C76A96-712F-4F48-8D69-B7D01C1268A0}" destId="{DC73DA22-79F3-4BED-86B0-27061EFFE7E5}" srcOrd="7" destOrd="0" presId="urn:microsoft.com/office/officeart/2005/8/layout/gear1"/>
    <dgm:cxn modelId="{3D46C36A-53E7-4E7F-B0EF-58DD68B40928}" type="presParOf" srcId="{C0C76A96-712F-4F48-8D69-B7D01C1268A0}" destId="{612E913D-D3C1-4CC2-8B28-A96F5ADB3193}" srcOrd="8" destOrd="0" presId="urn:microsoft.com/office/officeart/2005/8/layout/gear1"/>
    <dgm:cxn modelId="{94CDA42C-05CF-4BD4-8545-F15F72D481BB}" type="presParOf" srcId="{C0C76A96-712F-4F48-8D69-B7D01C1268A0}" destId="{DBD663C8-5513-404E-BF34-9F25B9BFA71F}" srcOrd="9" destOrd="0" presId="urn:microsoft.com/office/officeart/2005/8/layout/gear1"/>
    <dgm:cxn modelId="{CF968191-FB59-4732-ACD2-C665795332CA}" type="presParOf" srcId="{C0C76A96-712F-4F48-8D69-B7D01C1268A0}" destId="{885CBA1C-257C-4AE0-ACDE-6153BC8F9B23}" srcOrd="10" destOrd="0" presId="urn:microsoft.com/office/officeart/2005/8/layout/gear1"/>
    <dgm:cxn modelId="{FCB6E7AD-6944-475F-9715-8C61FFBE5F4B}" type="presParOf" srcId="{C0C76A96-712F-4F48-8D69-B7D01C1268A0}" destId="{A99CA997-105F-4D31-A1FD-61C112DA7490}" srcOrd="11" destOrd="0" presId="urn:microsoft.com/office/officeart/2005/8/layout/gear1"/>
    <dgm:cxn modelId="{6A9A61CD-6CE0-4C85-998F-59001C660FC8}" type="presParOf" srcId="{C0C76A96-712F-4F48-8D69-B7D01C1268A0}" destId="{C57791E5-49C4-449E-9798-83732FA37E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A0D32-7A66-47F2-BC3B-F699D6E2CAB7}">
      <dsp:nvSpPr>
        <dsp:cNvPr id="0" name=""/>
        <dsp:cNvSpPr/>
      </dsp:nvSpPr>
      <dsp:spPr>
        <a:xfrm>
          <a:off x="3137485" y="1925732"/>
          <a:ext cx="1717496" cy="12233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/>
            <a:t>COVID-19</a:t>
          </a:r>
          <a:endParaRPr lang="pt-BR" sz="2000" kern="1200"/>
        </a:p>
      </dsp:txBody>
      <dsp:txXfrm>
        <a:off x="3389006" y="2104881"/>
        <a:ext cx="1214454" cy="865010"/>
      </dsp:txXfrm>
    </dsp:sp>
    <dsp:sp modelId="{89C14D63-B434-48A2-92F7-D8D45C75E040}">
      <dsp:nvSpPr>
        <dsp:cNvPr id="0" name=""/>
        <dsp:cNvSpPr/>
      </dsp:nvSpPr>
      <dsp:spPr>
        <a:xfrm rot="16200000">
          <a:off x="3588775" y="1505237"/>
          <a:ext cx="814914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14914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975860" y="1497901"/>
        <a:ext cx="40745" cy="40745"/>
      </dsp:txXfrm>
    </dsp:sp>
    <dsp:sp modelId="{91AA3494-B0CB-4240-AFAC-FAD2EC27CBE2}">
      <dsp:nvSpPr>
        <dsp:cNvPr id="0" name=""/>
        <dsp:cNvSpPr/>
      </dsp:nvSpPr>
      <dsp:spPr>
        <a:xfrm>
          <a:off x="3067188" y="38104"/>
          <a:ext cx="1858089" cy="1072712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ISOLAMENTO SOCIAL</a:t>
          </a:r>
        </a:p>
      </dsp:txBody>
      <dsp:txXfrm>
        <a:off x="3339299" y="195199"/>
        <a:ext cx="1313867" cy="758522"/>
      </dsp:txXfrm>
    </dsp:sp>
    <dsp:sp modelId="{D938CAF1-8DEA-4ECC-AB79-D43D3B7F336E}">
      <dsp:nvSpPr>
        <dsp:cNvPr id="0" name=""/>
        <dsp:cNvSpPr/>
      </dsp:nvSpPr>
      <dsp:spPr>
        <a:xfrm rot="19368477">
          <a:off x="4498840" y="1825431"/>
          <a:ext cx="83689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36897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96366" y="1817546"/>
        <a:ext cx="41844" cy="41844"/>
      </dsp:txXfrm>
    </dsp:sp>
    <dsp:sp modelId="{AD0CB6C0-CF52-43E7-A8D7-95A91EB97F04}">
      <dsp:nvSpPr>
        <dsp:cNvPr id="0" name=""/>
        <dsp:cNvSpPr/>
      </dsp:nvSpPr>
      <dsp:spPr>
        <a:xfrm>
          <a:off x="4945927" y="549971"/>
          <a:ext cx="1781828" cy="1181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MITIGAÇÃO DO CONTATO FÍSICO</a:t>
          </a:r>
        </a:p>
      </dsp:txBody>
      <dsp:txXfrm>
        <a:off x="5206870" y="722989"/>
        <a:ext cx="1259942" cy="835404"/>
      </dsp:txXfrm>
    </dsp:sp>
    <dsp:sp modelId="{96D1C540-1BDD-407F-840D-5EEFA7E9A6A0}">
      <dsp:nvSpPr>
        <dsp:cNvPr id="0" name=""/>
        <dsp:cNvSpPr/>
      </dsp:nvSpPr>
      <dsp:spPr>
        <a:xfrm rot="21482004">
          <a:off x="4853669" y="2476518"/>
          <a:ext cx="1071108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071108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362446" y="2462777"/>
        <a:ext cx="53555" cy="53555"/>
      </dsp:txXfrm>
    </dsp:sp>
    <dsp:sp modelId="{9515E764-32D2-48DC-AD04-F37992171964}">
      <dsp:nvSpPr>
        <dsp:cNvPr id="0" name=""/>
        <dsp:cNvSpPr/>
      </dsp:nvSpPr>
      <dsp:spPr>
        <a:xfrm>
          <a:off x="5923250" y="1717790"/>
          <a:ext cx="2041428" cy="14367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QUEDA ABRUPTA DA ARRECADAÇÃO TARIFARIA</a:t>
          </a:r>
        </a:p>
      </dsp:txBody>
      <dsp:txXfrm>
        <a:off x="6222210" y="1928198"/>
        <a:ext cx="1443508" cy="1015943"/>
      </dsp:txXfrm>
    </dsp:sp>
    <dsp:sp modelId="{AE7D81AF-5201-49BB-B317-5202AEE36959}">
      <dsp:nvSpPr>
        <dsp:cNvPr id="0" name=""/>
        <dsp:cNvSpPr/>
      </dsp:nvSpPr>
      <dsp:spPr>
        <a:xfrm rot="1892349">
          <a:off x="4577940" y="3167401"/>
          <a:ext cx="93210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932100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020687" y="3157135"/>
        <a:ext cx="46605" cy="46605"/>
      </dsp:txXfrm>
    </dsp:sp>
    <dsp:sp modelId="{1F0693E7-973E-4BB8-9BD0-70DEC81D9D43}">
      <dsp:nvSpPr>
        <dsp:cNvPr id="0" name=""/>
        <dsp:cNvSpPr/>
      </dsp:nvSpPr>
      <dsp:spPr>
        <a:xfrm>
          <a:off x="5261231" y="3173621"/>
          <a:ext cx="1682134" cy="13126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REDUZIR E CONTROLAR A LOTAÇÃO</a:t>
          </a:r>
        </a:p>
      </dsp:txBody>
      <dsp:txXfrm>
        <a:off x="5507574" y="3365860"/>
        <a:ext cx="1189448" cy="928210"/>
      </dsp:txXfrm>
    </dsp:sp>
    <dsp:sp modelId="{459A0BF9-2223-465D-8F5F-3392C76B19EC}">
      <dsp:nvSpPr>
        <dsp:cNvPr id="0" name=""/>
        <dsp:cNvSpPr/>
      </dsp:nvSpPr>
      <dsp:spPr>
        <a:xfrm rot="5352520">
          <a:off x="3625242" y="3520689"/>
          <a:ext cx="769503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769503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990757" y="3514489"/>
        <a:ext cx="38475" cy="38475"/>
      </dsp:txXfrm>
    </dsp:sp>
    <dsp:sp modelId="{386A1021-9063-436A-8E19-6B4F31446CB2}">
      <dsp:nvSpPr>
        <dsp:cNvPr id="0" name=""/>
        <dsp:cNvSpPr/>
      </dsp:nvSpPr>
      <dsp:spPr>
        <a:xfrm>
          <a:off x="2717152" y="3918430"/>
          <a:ext cx="2612385" cy="11637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IMPREVISIBILIDADE DE DEMANDA</a:t>
          </a:r>
        </a:p>
      </dsp:txBody>
      <dsp:txXfrm>
        <a:off x="3099727" y="4088856"/>
        <a:ext cx="1847235" cy="822889"/>
      </dsp:txXfrm>
    </dsp:sp>
    <dsp:sp modelId="{81D84502-90C7-4EA9-9267-9498EACDB7AD}">
      <dsp:nvSpPr>
        <dsp:cNvPr id="0" name=""/>
        <dsp:cNvSpPr/>
      </dsp:nvSpPr>
      <dsp:spPr>
        <a:xfrm rot="8921880">
          <a:off x="2383451" y="3190347"/>
          <a:ext cx="1034987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034987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875070" y="3177510"/>
        <a:ext cx="51749" cy="51749"/>
      </dsp:txXfrm>
    </dsp:sp>
    <dsp:sp modelId="{64461532-5639-480A-9367-49FF1AD6882D}">
      <dsp:nvSpPr>
        <dsp:cNvPr id="0" name=""/>
        <dsp:cNvSpPr/>
      </dsp:nvSpPr>
      <dsp:spPr>
        <a:xfrm>
          <a:off x="645233" y="3281287"/>
          <a:ext cx="2122662" cy="12966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RESTRIÇÃO NO QUADRO DE FUNCIONÁRIOS</a:t>
          </a:r>
        </a:p>
      </dsp:txBody>
      <dsp:txXfrm>
        <a:off x="956090" y="3471184"/>
        <a:ext cx="1500948" cy="916903"/>
      </dsp:txXfrm>
    </dsp:sp>
    <dsp:sp modelId="{CC76C858-DE9F-4A69-9632-E8C8D4D781D3}">
      <dsp:nvSpPr>
        <dsp:cNvPr id="0" name=""/>
        <dsp:cNvSpPr/>
      </dsp:nvSpPr>
      <dsp:spPr>
        <a:xfrm rot="10811316">
          <a:off x="2096986" y="2519810"/>
          <a:ext cx="1040510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1040510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591228" y="2506834"/>
        <a:ext cx="52025" cy="52025"/>
      </dsp:txXfrm>
    </dsp:sp>
    <dsp:sp modelId="{4F40305D-4F27-4AC9-9CD9-CD6FDA92D6A0}">
      <dsp:nvSpPr>
        <dsp:cNvPr id="0" name=""/>
        <dsp:cNvSpPr/>
      </dsp:nvSpPr>
      <dsp:spPr>
        <a:xfrm>
          <a:off x="0" y="1872585"/>
          <a:ext cx="2097003" cy="1310196"/>
        </a:xfrm>
        <a:prstGeom prst="ellipse">
          <a:avLst/>
        </a:prstGeom>
        <a:solidFill>
          <a:srgbClr val="BE02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DESENVOLVER NOVOS ARRANJOS DE TRABALHO</a:t>
          </a:r>
        </a:p>
      </dsp:txBody>
      <dsp:txXfrm>
        <a:off x="307099" y="2064459"/>
        <a:ext cx="1482805" cy="926448"/>
      </dsp:txXfrm>
    </dsp:sp>
    <dsp:sp modelId="{78B52DA9-06E7-4DB7-AFC8-5FE209C0F1A4}">
      <dsp:nvSpPr>
        <dsp:cNvPr id="0" name=""/>
        <dsp:cNvSpPr/>
      </dsp:nvSpPr>
      <dsp:spPr>
        <a:xfrm rot="12863462">
          <a:off x="2592670" y="1857790"/>
          <a:ext cx="859501" cy="26073"/>
        </a:xfrm>
        <a:custGeom>
          <a:avLst/>
          <a:gdLst/>
          <a:ahLst/>
          <a:cxnLst/>
          <a:rect l="0" t="0" r="0" b="0"/>
          <a:pathLst>
            <a:path>
              <a:moveTo>
                <a:pt x="0" y="13036"/>
              </a:moveTo>
              <a:lnTo>
                <a:pt x="859501" y="1303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3000933" y="1849340"/>
        <a:ext cx="42975" cy="42975"/>
      </dsp:txXfrm>
    </dsp:sp>
    <dsp:sp modelId="{4CE726EA-B3B1-4F1D-BAE6-71CBA4B03D5B}">
      <dsp:nvSpPr>
        <dsp:cNvPr id="0" name=""/>
        <dsp:cNvSpPr/>
      </dsp:nvSpPr>
      <dsp:spPr>
        <a:xfrm>
          <a:off x="1075573" y="553955"/>
          <a:ext cx="1875084" cy="1252036"/>
        </a:xfrm>
        <a:prstGeom prst="ellipse">
          <a:avLst/>
        </a:prstGeom>
        <a:solidFill>
          <a:srgbClr val="CC9B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MAIS RECURSOS DESTINADOS À HIGIENE </a:t>
          </a:r>
        </a:p>
      </dsp:txBody>
      <dsp:txXfrm>
        <a:off x="1350173" y="737311"/>
        <a:ext cx="1325884" cy="885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FE9F3-2824-44F3-8DB8-74D602216F13}">
      <dsp:nvSpPr>
        <dsp:cNvPr id="0" name=""/>
        <dsp:cNvSpPr/>
      </dsp:nvSpPr>
      <dsp:spPr>
        <a:xfrm>
          <a:off x="3475" y="1441"/>
          <a:ext cx="2493762" cy="633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OBJETO</a:t>
          </a:r>
        </a:p>
      </dsp:txBody>
      <dsp:txXfrm>
        <a:off x="3475" y="1441"/>
        <a:ext cx="2493762" cy="633600"/>
      </dsp:txXfrm>
    </dsp:sp>
    <dsp:sp modelId="{2347748D-722C-415C-BA19-9E98A47F1018}">
      <dsp:nvSpPr>
        <dsp:cNvPr id="0" name=""/>
        <dsp:cNvSpPr/>
      </dsp:nvSpPr>
      <dsp:spPr>
        <a:xfrm>
          <a:off x="2632" y="635041"/>
          <a:ext cx="2495449" cy="404235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>
              <a:solidFill>
                <a:schemeClr val="tx1"/>
              </a:solidFill>
              <a:latin typeface="+mj-lt"/>
            </a:rPr>
            <a:t>Estratégias operacionais relacionadas à oferta de trens nas linhas 1, 2 e 3 do </a:t>
          </a:r>
          <a:r>
            <a:rPr lang="pt-BR" sz="2400" kern="1200" err="1">
              <a:solidFill>
                <a:schemeClr val="tx1"/>
              </a:solidFill>
              <a:latin typeface="+mj-lt"/>
            </a:rPr>
            <a:t>Metrô-SP</a:t>
          </a:r>
          <a:r>
            <a:rPr lang="pt-BR" sz="2400" kern="1200">
              <a:solidFill>
                <a:schemeClr val="tx1"/>
              </a:solidFill>
              <a:latin typeface="+mj-lt"/>
            </a:rPr>
            <a:t>.</a:t>
          </a:r>
          <a:endParaRPr lang="pt-BR" sz="2400" kern="120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2400" kern="120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>
              <a:solidFill>
                <a:schemeClr val="tx1"/>
              </a:solidFill>
              <a:latin typeface="+mj-lt"/>
            </a:rPr>
            <a:t>Período analisado: abril e maio de 2020.</a:t>
          </a:r>
          <a:endParaRPr lang="pt-BR" sz="2400" kern="1200">
            <a:solidFill>
              <a:schemeClr val="tx1"/>
            </a:solidFill>
          </a:endParaRPr>
        </a:p>
      </dsp:txBody>
      <dsp:txXfrm>
        <a:off x="2632" y="635041"/>
        <a:ext cx="2495449" cy="4042355"/>
      </dsp:txXfrm>
    </dsp:sp>
    <dsp:sp modelId="{7E422E5C-FB37-4869-8AE7-638C5EAAE914}">
      <dsp:nvSpPr>
        <dsp:cNvPr id="0" name=""/>
        <dsp:cNvSpPr/>
      </dsp:nvSpPr>
      <dsp:spPr>
        <a:xfrm>
          <a:off x="2904852" y="1441"/>
          <a:ext cx="2798586" cy="6336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OBJETIVO</a:t>
          </a:r>
        </a:p>
      </dsp:txBody>
      <dsp:txXfrm>
        <a:off x="2904852" y="1441"/>
        <a:ext cx="2798586" cy="633600"/>
      </dsp:txXfrm>
    </dsp:sp>
    <dsp:sp modelId="{932FFD3A-5F96-4ECE-940E-7E09C259A380}">
      <dsp:nvSpPr>
        <dsp:cNvPr id="0" name=""/>
        <dsp:cNvSpPr/>
      </dsp:nvSpPr>
      <dsp:spPr>
        <a:xfrm>
          <a:off x="2904852" y="635041"/>
          <a:ext cx="2798586" cy="4042355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>
              <a:latin typeface="+mj-lt"/>
            </a:rPr>
            <a:t>Apresentar a ferramenta desenvolvida pelo METRÔ-SP para aprimorar a aferição do carregamento dos trens, bem como as principais características do processo em vigor.</a:t>
          </a:r>
          <a:endParaRPr lang="pt-BR" sz="2400" kern="1200"/>
        </a:p>
      </dsp:txBody>
      <dsp:txXfrm>
        <a:off x="2904852" y="635041"/>
        <a:ext cx="2798586" cy="4042355"/>
      </dsp:txXfrm>
    </dsp:sp>
    <dsp:sp modelId="{81489175-61B5-47C7-A3C6-0BC173564A56}">
      <dsp:nvSpPr>
        <dsp:cNvPr id="0" name=""/>
        <dsp:cNvSpPr/>
      </dsp:nvSpPr>
      <dsp:spPr>
        <a:xfrm>
          <a:off x="6110209" y="1441"/>
          <a:ext cx="2091421" cy="6336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/>
            <a:t>MOTIVAÇÃO</a:t>
          </a:r>
        </a:p>
      </dsp:txBody>
      <dsp:txXfrm>
        <a:off x="6110209" y="1441"/>
        <a:ext cx="2091421" cy="633600"/>
      </dsp:txXfrm>
    </dsp:sp>
    <dsp:sp modelId="{FA8A6296-A17D-4FA3-8DB5-C086D301AA55}">
      <dsp:nvSpPr>
        <dsp:cNvPr id="0" name=""/>
        <dsp:cNvSpPr/>
      </dsp:nvSpPr>
      <dsp:spPr>
        <a:xfrm>
          <a:off x="6112056" y="635041"/>
          <a:ext cx="2087727" cy="4042355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>
              <a:latin typeface="+mj-lt"/>
            </a:rPr>
            <a:t>Manter os trens com </a:t>
          </a:r>
          <a:r>
            <a:rPr lang="pt-BR" sz="2400" b="1" kern="1200">
              <a:latin typeface="+mj-lt"/>
            </a:rPr>
            <a:t>lotação máxima de 2 passageiros em pé, por metro quadrado </a:t>
          </a:r>
          <a:r>
            <a:rPr lang="pt-BR" sz="2400" kern="1200">
              <a:latin typeface="+mj-lt"/>
            </a:rPr>
            <a:t>(pass./m²) em cada carro. </a:t>
          </a:r>
          <a:endParaRPr lang="pt-BR" sz="2400" kern="1200"/>
        </a:p>
      </dsp:txBody>
      <dsp:txXfrm>
        <a:off x="6112056" y="635041"/>
        <a:ext cx="2087727" cy="4042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E2E75-7E54-4610-AEE5-F152B5D2391F}">
      <dsp:nvSpPr>
        <dsp:cNvPr id="0" name=""/>
        <dsp:cNvSpPr/>
      </dsp:nvSpPr>
      <dsp:spPr>
        <a:xfrm>
          <a:off x="2967874" y="112651"/>
          <a:ext cx="1982105" cy="9176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>
              <a:latin typeface="+mj-lt"/>
            </a:rPr>
            <a:t>ANÁLISE DIAGNÓSTICA</a:t>
          </a:r>
          <a:endParaRPr lang="pt-BR" sz="2400" kern="1200"/>
        </a:p>
      </dsp:txBody>
      <dsp:txXfrm>
        <a:off x="3012672" y="157449"/>
        <a:ext cx="1892509" cy="828088"/>
      </dsp:txXfrm>
    </dsp:sp>
    <dsp:sp modelId="{7FB216C9-E977-468F-AB47-441AFE5EE334}">
      <dsp:nvSpPr>
        <dsp:cNvPr id="0" name=""/>
        <dsp:cNvSpPr/>
      </dsp:nvSpPr>
      <dsp:spPr>
        <a:xfrm rot="3009218">
          <a:off x="4072705" y="1605502"/>
          <a:ext cx="14982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98286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F30FA-32B6-4837-9906-A016B51FD1D6}">
      <dsp:nvSpPr>
        <dsp:cNvPr id="0" name=""/>
        <dsp:cNvSpPr/>
      </dsp:nvSpPr>
      <dsp:spPr>
        <a:xfrm>
          <a:off x="4309210" y="2180668"/>
          <a:ext cx="2860264" cy="104846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>
              <a:latin typeface="+mj-lt"/>
            </a:rPr>
            <a:t>MELHORAR A PRECISÃO DOS ÍNDICES DE LOTAÇÃO</a:t>
          </a:r>
          <a:endParaRPr lang="pt-BR" sz="2400" kern="1200"/>
        </a:p>
      </dsp:txBody>
      <dsp:txXfrm>
        <a:off x="4360392" y="2231850"/>
        <a:ext cx="2757900" cy="946104"/>
      </dsp:txXfrm>
    </dsp:sp>
    <dsp:sp modelId="{2B877F32-7E66-436B-B9CB-BDF7DE7B8EBE}">
      <dsp:nvSpPr>
        <dsp:cNvPr id="0" name=""/>
        <dsp:cNvSpPr/>
      </dsp:nvSpPr>
      <dsp:spPr>
        <a:xfrm rot="7821989">
          <a:off x="2301109" y="1616580"/>
          <a:ext cx="15388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8865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F2D6B-6142-4271-AEAD-BF4BFBB62D4D}">
      <dsp:nvSpPr>
        <dsp:cNvPr id="0" name=""/>
        <dsp:cNvSpPr/>
      </dsp:nvSpPr>
      <dsp:spPr>
        <a:xfrm>
          <a:off x="770199" y="2202824"/>
          <a:ext cx="2732147" cy="10256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>
              <a:latin typeface="+mj-lt"/>
            </a:rPr>
            <a:t>TEMPO DO PROCESSO DEVERIA SER REDUZIDO</a:t>
          </a:r>
          <a:endParaRPr lang="pt-BR" sz="2400" kern="1200"/>
        </a:p>
      </dsp:txBody>
      <dsp:txXfrm>
        <a:off x="820267" y="2252892"/>
        <a:ext cx="2632011" cy="925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D7455-D7C0-4654-B8EB-7D0F428AB4F7}">
      <dsp:nvSpPr>
        <dsp:cNvPr id="0" name=""/>
        <dsp:cNvSpPr/>
      </dsp:nvSpPr>
      <dsp:spPr>
        <a:xfrm>
          <a:off x="2882309" y="46480"/>
          <a:ext cx="2231065" cy="223106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100" kern="1200"/>
            <a:t>OPC</a:t>
          </a:r>
        </a:p>
      </dsp:txBody>
      <dsp:txXfrm>
        <a:off x="3179784" y="436916"/>
        <a:ext cx="1636114" cy="1003979"/>
      </dsp:txXfrm>
    </dsp:sp>
    <dsp:sp modelId="{4DF6B0EE-A4BF-42CF-95FE-BD84F0E8A521}">
      <dsp:nvSpPr>
        <dsp:cNvPr id="0" name=""/>
        <dsp:cNvSpPr/>
      </dsp:nvSpPr>
      <dsp:spPr>
        <a:xfrm>
          <a:off x="3731861" y="1443105"/>
          <a:ext cx="2231065" cy="2231065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100" kern="1200"/>
            <a:t>OPE</a:t>
          </a:r>
        </a:p>
      </dsp:txBody>
      <dsp:txXfrm>
        <a:off x="4414195" y="2019463"/>
        <a:ext cx="1338639" cy="1227085"/>
      </dsp:txXfrm>
    </dsp:sp>
    <dsp:sp modelId="{BE420D0E-E6B9-46D6-9B0F-DB304759043F}">
      <dsp:nvSpPr>
        <dsp:cNvPr id="0" name=""/>
        <dsp:cNvSpPr/>
      </dsp:nvSpPr>
      <dsp:spPr>
        <a:xfrm>
          <a:off x="2034653" y="1444845"/>
          <a:ext cx="2231065" cy="2231065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100" kern="1200"/>
            <a:t>OPR</a:t>
          </a:r>
        </a:p>
      </dsp:txBody>
      <dsp:txXfrm>
        <a:off x="2244745" y="2021203"/>
        <a:ext cx="1338639" cy="12270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B5510-1C7E-44AB-8607-33E57A274B5E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/>
            <a:t>CEO</a:t>
          </a:r>
        </a:p>
      </dsp:txBody>
      <dsp:txXfrm>
        <a:off x="3294175" y="2352385"/>
        <a:ext cx="1336450" cy="1148939"/>
      </dsp:txXfrm>
    </dsp:sp>
    <dsp:sp modelId="{06143A50-930E-4050-8A1F-765E4AC021B4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/>
            <a:t>CTO</a:t>
          </a:r>
        </a:p>
      </dsp:txBody>
      <dsp:txXfrm>
        <a:off x="1953570" y="1712203"/>
        <a:ext cx="807100" cy="802154"/>
      </dsp:txXfrm>
    </dsp:sp>
    <dsp:sp modelId="{42AAA2A7-8606-4BFC-90D1-3DB0A289BEBE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/>
            <a:t>CPO</a:t>
          </a:r>
        </a:p>
      </dsp:txBody>
      <dsp:txXfrm rot="-20700000">
        <a:off x="2804160" y="528320"/>
        <a:ext cx="894080" cy="894080"/>
      </dsp:txXfrm>
    </dsp:sp>
    <dsp:sp modelId="{885CBA1C-257C-4AE0-ACDE-6153BC8F9B23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9CA997-105F-4D31-A1FD-61C112DA7490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7791E5-49C4-449E-9798-83732FA37E1F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B8AF9-1094-407C-9D27-77523C6F9DEC}" type="datetimeFigureOut">
              <a:rPr lang="pt-BR"/>
              <a:t>04/08/2020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602ED-F137-4D3F-89DB-B5375DCAFB29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6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4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059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9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12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89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45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55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602ED-F137-4D3F-89DB-B5375DCAFB29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928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602ED-F137-4D3F-89DB-B5375DCAFB29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60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4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1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4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04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0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6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02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97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41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8ACC-5D46-4422-9984-9D4F80DA6E27}" type="datetimeFigureOut">
              <a:rPr lang="pt-BR" smtClean="0"/>
              <a:pPr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BA5EC-379B-4507-A2C3-F258FB992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9"/>
          <p:cNvSpPr txBox="1"/>
          <p:nvPr/>
        </p:nvSpPr>
        <p:spPr>
          <a:xfrm>
            <a:off x="495300" y="3337922"/>
            <a:ext cx="842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Monitoramento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800" b="1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lotação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dos </a:t>
            </a:r>
            <a:r>
              <a:rPr lang="en-US" sz="2800" b="1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trens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 METRÔ-SP: </a:t>
            </a:r>
            <a:r>
              <a:rPr lang="en-US" sz="2800" b="1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Gestão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2800" b="1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oferta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no </a:t>
            </a:r>
            <a:r>
              <a:rPr lang="en-US" sz="2800" b="1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contexto</a:t>
            </a:r>
            <a:r>
              <a:rPr lang="en-US" sz="28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da COVID-19.</a:t>
            </a:r>
          </a:p>
        </p:txBody>
      </p:sp>
      <p:sp>
        <p:nvSpPr>
          <p:cNvPr id="23" name="Rectangle 11"/>
          <p:cNvSpPr/>
          <p:nvPr/>
        </p:nvSpPr>
        <p:spPr>
          <a:xfrm>
            <a:off x="495300" y="4582591"/>
            <a:ext cx="3874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Lopes </a:t>
            </a:r>
            <a:r>
              <a:rPr lang="en-US" sz="200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Fernandes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Fabianne da Silva Maia</a:t>
            </a:r>
          </a:p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Gabriel Rivelles Paiva</a:t>
            </a:r>
          </a:p>
          <a:p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Marcelo da Silva </a:t>
            </a:r>
            <a:r>
              <a:rPr lang="en-US" sz="2000" err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Favarello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FATORES DETERMINADOS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98206" y="1616729"/>
            <a:ext cx="794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Tabela 1 – Grade de medição das Linhas 1,2 e 3. Fonte: os autores, 2020. </a:t>
            </a:r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b="7145"/>
          <a:stretch/>
        </p:blipFill>
        <p:spPr>
          <a:xfrm>
            <a:off x="598206" y="2190080"/>
            <a:ext cx="7947587" cy="3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8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GRÁFICO DA NOVA FERRAMENTA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r="429"/>
          <a:stretch/>
        </p:blipFill>
        <p:spPr>
          <a:xfrm>
            <a:off x="589661" y="1294219"/>
            <a:ext cx="7939042" cy="460238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Retângulo 5"/>
          <p:cNvSpPr/>
          <p:nvPr/>
        </p:nvSpPr>
        <p:spPr>
          <a:xfrm>
            <a:off x="589661" y="5939333"/>
            <a:ext cx="797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Gráfico 2: Nova ferramenta de medição. Fonte: os autores, 2020.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6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COMPARAÇÃO ENTRE AS FERRAMENTAS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003904" y="1910687"/>
            <a:ext cx="2841703" cy="41898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/>
              <a:t>DADOS BASEADOS NAS ENTRADAS DE PASSAGEIROS NO SISTEMA;</a:t>
            </a:r>
          </a:p>
          <a:p>
            <a:endParaRPr lang="pt-BR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/>
              <a:t>1 DIA PARA DISPONIBILIZAR OS DADOS;</a:t>
            </a:r>
          </a:p>
          <a:p>
            <a:endParaRPr lang="pt-BR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/>
              <a:t>DISTRIBUIÇÃO HOMOGENEA DOS PASSAGEIROS PELOS TRENS;</a:t>
            </a: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06938" y="1910687"/>
            <a:ext cx="2833155" cy="418986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/>
              <a:t>DADOS COLETADOS EM CAMPO;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/>
              <a:t>PRECISÃO NOS ÍNDICES DE LOTAÇÃO;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/>
              <a:t>DISPONIBILIDADE DE INFORMAÇÕES EM TEMPO QUASE REAL;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3903" y="1138143"/>
            <a:ext cx="2841703" cy="77254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/>
              <a:t>TRADICIONAL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98390" y="1138143"/>
            <a:ext cx="2841703" cy="7725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/>
              <a:t>NOVA</a:t>
            </a:r>
          </a:p>
        </p:txBody>
      </p:sp>
      <p:sp>
        <p:nvSpPr>
          <p:cNvPr id="2" name="Seta para a Esquerda e para a Direita 1"/>
          <p:cNvSpPr/>
          <p:nvPr/>
        </p:nvSpPr>
        <p:spPr>
          <a:xfrm>
            <a:off x="3985144" y="3684899"/>
            <a:ext cx="1163118" cy="477672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41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DIFERENÇA DE LOTAÇÃO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54" y="1095375"/>
            <a:ext cx="7997587" cy="46672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86853" y="5805157"/>
            <a:ext cx="7997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Gráfico 3: Medição simultânea em carros do mesmo trem. Fonte: os autores, 2020.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0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UNIÃO DOS DEPARTAMENTOS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949419617"/>
              </p:ext>
            </p:extLst>
          </p:nvPr>
        </p:nvGraphicFramePr>
        <p:xfrm>
          <a:off x="574158" y="1906183"/>
          <a:ext cx="7995684" cy="3718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o Explicativo 1 10"/>
          <p:cNvSpPr/>
          <p:nvPr/>
        </p:nvSpPr>
        <p:spPr>
          <a:xfrm>
            <a:off x="5964865" y="1545182"/>
            <a:ext cx="2604977" cy="1407568"/>
          </a:xfrm>
          <a:prstGeom prst="borderCallout1">
            <a:avLst>
              <a:gd name="adj1" fmla="val 50461"/>
              <a:gd name="adj2" fmla="val 258"/>
              <a:gd name="adj3" fmla="val 173801"/>
              <a:gd name="adj4" fmla="val -535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/>
              <a:t>Adaptações nas configurações dos acessos</a:t>
            </a:r>
            <a:br>
              <a:rPr lang="pt-BR" sz="2000"/>
            </a:br>
            <a:r>
              <a:rPr lang="pt-BR" sz="2000"/>
              <a:t>às áreas de embarque</a:t>
            </a:r>
            <a:endParaRPr lang="pt-BR"/>
          </a:p>
        </p:txBody>
      </p:sp>
      <p:sp>
        <p:nvSpPr>
          <p:cNvPr id="12" name="Texto Explicativo 1 11"/>
          <p:cNvSpPr/>
          <p:nvPr/>
        </p:nvSpPr>
        <p:spPr>
          <a:xfrm>
            <a:off x="574158" y="1545182"/>
            <a:ext cx="2381693" cy="1407568"/>
          </a:xfrm>
          <a:prstGeom prst="borderCallout1">
            <a:avLst>
              <a:gd name="adj1" fmla="val 50461"/>
              <a:gd name="adj2" fmla="val 99850"/>
              <a:gd name="adj3" fmla="val 173090"/>
              <a:gd name="adj4" fmla="val 16730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/>
              <a:t>Mensagens específicas para Audição Pública nos trens e estações</a:t>
            </a:r>
            <a:endParaRPr lang="pt-BR" sz="1600"/>
          </a:p>
        </p:txBody>
      </p:sp>
      <p:sp>
        <p:nvSpPr>
          <p:cNvPr id="13" name="Texto Explicativo 1 12"/>
          <p:cNvSpPr/>
          <p:nvPr/>
        </p:nvSpPr>
        <p:spPr>
          <a:xfrm>
            <a:off x="3010121" y="5778766"/>
            <a:ext cx="1552353" cy="804521"/>
          </a:xfrm>
          <a:prstGeom prst="borderCallout1">
            <a:avLst>
              <a:gd name="adj1" fmla="val 50461"/>
              <a:gd name="adj2" fmla="val 99850"/>
              <a:gd name="adj3" fmla="val -221791"/>
              <a:gd name="adj4" fmla="val 1007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/>
              <a:t>Grupo de trabalho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38214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INTEGRAÇÃO DAS COORDENADORIAS - OPC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30493336"/>
              </p:ext>
            </p:extLst>
          </p:nvPr>
        </p:nvGraphicFramePr>
        <p:xfrm>
          <a:off x="1824251" y="17276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 Explicativo 2 (Sem Bordas) 2"/>
          <p:cNvSpPr/>
          <p:nvPr/>
        </p:nvSpPr>
        <p:spPr>
          <a:xfrm>
            <a:off x="6367676" y="1968987"/>
            <a:ext cx="1552575" cy="638175"/>
          </a:xfrm>
          <a:prstGeom prst="callout2">
            <a:avLst>
              <a:gd name="adj1" fmla="val 17257"/>
              <a:gd name="adj2" fmla="val -1585"/>
              <a:gd name="adj3" fmla="val 18750"/>
              <a:gd name="adj4" fmla="val -16667"/>
              <a:gd name="adj5" fmla="val 112500"/>
              <a:gd name="adj6" fmla="val -4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CONTROLE DE TRÁFEGO</a:t>
            </a:r>
          </a:p>
        </p:txBody>
      </p:sp>
      <p:sp>
        <p:nvSpPr>
          <p:cNvPr id="14" name="Texto Explicativo 2 (Sem Bordas) 13"/>
          <p:cNvSpPr/>
          <p:nvPr/>
        </p:nvSpPr>
        <p:spPr>
          <a:xfrm>
            <a:off x="881276" y="3759687"/>
            <a:ext cx="1552575" cy="638175"/>
          </a:xfrm>
          <a:prstGeom prst="callout2">
            <a:avLst>
              <a:gd name="adj1" fmla="val 81437"/>
              <a:gd name="adj2" fmla="val 99642"/>
              <a:gd name="adj3" fmla="val 111287"/>
              <a:gd name="adj4" fmla="val 117688"/>
              <a:gd name="adj5" fmla="val 99067"/>
              <a:gd name="adj6" fmla="val 202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OPERAÇÃO - TRÁFEGO</a:t>
            </a:r>
          </a:p>
        </p:txBody>
      </p:sp>
      <p:sp>
        <p:nvSpPr>
          <p:cNvPr id="15" name="Texto Explicativo 2 (Sem Bordas) 14"/>
          <p:cNvSpPr/>
          <p:nvPr/>
        </p:nvSpPr>
        <p:spPr>
          <a:xfrm>
            <a:off x="2433851" y="5296387"/>
            <a:ext cx="1552575" cy="638175"/>
          </a:xfrm>
          <a:prstGeom prst="callout2">
            <a:avLst>
              <a:gd name="adj1" fmla="val 20243"/>
              <a:gd name="adj2" fmla="val 99029"/>
              <a:gd name="adj3" fmla="val 12780"/>
              <a:gd name="adj4" fmla="val 122597"/>
              <a:gd name="adj5" fmla="val -100933"/>
              <a:gd name="adj6" fmla="val 15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ESTRATÉGIA OPERACIONAL</a:t>
            </a:r>
          </a:p>
        </p:txBody>
      </p:sp>
    </p:spTree>
    <p:extLst>
      <p:ext uri="{BB962C8B-B14F-4D97-AF65-F5344CB8AC3E}">
        <p14:creationId xmlns:p14="http://schemas.microsoft.com/office/powerpoint/2010/main" val="18574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3" y="1939610"/>
            <a:ext cx="7580485" cy="281336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Aumento na oferta de trens, nas três linhas: </a:t>
            </a:r>
            <a:r>
              <a:rPr lang="pt-BR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33% </a:t>
            </a: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, nos períodos de pico e, </a:t>
            </a:r>
            <a:r>
              <a:rPr lang="pt-BR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19%</a:t>
            </a: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nos períodos de vale;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Elaboração de estratégias específicas;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Antecipação da injeção dos trens nos horários de pico.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0289EC3-E6A9-A642-A2F2-E307BBE654C3}"/>
              </a:ext>
            </a:extLst>
          </p:cNvPr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- CEO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B0A8-5DE2-A94D-B63B-60A75360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78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42794" r="20802"/>
          <a:stretch/>
        </p:blipFill>
        <p:spPr>
          <a:xfrm>
            <a:off x="5724525" y="1275245"/>
            <a:ext cx="2828925" cy="1959274"/>
          </a:xfrm>
          <a:prstGeom prst="rect">
            <a:avLst/>
          </a:prstGeom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09600" y="2809875"/>
            <a:ext cx="4810126" cy="31363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Redução do intervalo de trens;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Adequação da regulagem do tempo de parada nas estações;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Regulação da taxa de aceleração dos trens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0289EC3-E6A9-A642-A2F2-E307BBE654C3}"/>
              </a:ext>
            </a:extLst>
          </p:cNvPr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- CPO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B0A8-5DE2-A94D-B63B-60A75360D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t="31435" r="3714" b="16263"/>
          <a:stretch/>
        </p:blipFill>
        <p:spPr>
          <a:xfrm>
            <a:off x="704893" y="1275245"/>
            <a:ext cx="4610057" cy="14298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15217" r="5353" b="20435"/>
          <a:stretch/>
        </p:blipFill>
        <p:spPr>
          <a:xfrm>
            <a:off x="5724525" y="3671244"/>
            <a:ext cx="2828925" cy="191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CONTROLE DOS INTERVALOS DOS TRENS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090612"/>
            <a:ext cx="7972425" cy="467677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90549" y="5815243"/>
            <a:ext cx="797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Gráfico 5: Regularidade do </a:t>
            </a:r>
            <a:r>
              <a:rPr lang="pt-BR" b="1" i="1" err="1">
                <a:solidFill>
                  <a:srgbClr val="000000"/>
                </a:solidFill>
                <a:latin typeface="Calibri" panose="020F0502020204030204" pitchFamily="34" charset="0"/>
              </a:rPr>
              <a:t>headway</a:t>
            </a:r>
            <a:r>
              <a:rPr lang="pt-BR" b="1" i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real. Fonte: os autores, 2020.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2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PANORAMA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590675"/>
            <a:ext cx="8010526" cy="36766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71500" y="5286375"/>
            <a:ext cx="8010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231F20"/>
                </a:solidFill>
                <a:latin typeface="Calibri" panose="020F0502020204030204" pitchFamily="34" charset="0"/>
              </a:rPr>
              <a:t>Gráfico 5: Porcentagem em que a meta foi ultrapassada, por linha. </a:t>
            </a:r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Fonte: os autores, 2020.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25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 CONTEXTO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12073049"/>
              </p:ext>
            </p:extLst>
          </p:nvPr>
        </p:nvGraphicFramePr>
        <p:xfrm>
          <a:off x="598206" y="1128045"/>
          <a:ext cx="7964679" cy="512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391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2" y="2006221"/>
            <a:ext cx="7858083" cy="33398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Disponibilidade de funcionários em todos os postos do tráfego;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Equipamentos de segurança como máscaras, óculos de proteção;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Higienização das cabines de trem em todas as estações terminais.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0289EC3-E6A9-A642-A2F2-E307BBE654C3}"/>
              </a:ext>
            </a:extLst>
          </p:cNvPr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RESULTADOS - CTO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B0A8-5DE2-A94D-B63B-60A75360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642958" y="2028824"/>
            <a:ext cx="7858083" cy="26314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utilização conjunta do processo tradicional com a nova ferramenta significou um ganho real de desempenho.</a:t>
            </a:r>
          </a:p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BR" sz="24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 ferramenta de monitoramento apresentada atendeu aos objetivos de sua criação, confirmando a hipótese deste artigo.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0289EC3-E6A9-A642-A2F2-E307BBE654C3}"/>
              </a:ext>
            </a:extLst>
          </p:cNvPr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CONCLUSÕES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B0A8-5DE2-A94D-B63B-60A75360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5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2">
            <a:extLst>
              <a:ext uri="{FF2B5EF4-FFF2-40B4-BE49-F238E27FC236}">
                <a16:creationId xmlns:a16="http://schemas.microsoft.com/office/drawing/2014/main" id="{A4856678-4FA5-41C8-AFA5-CC3928A6369A}"/>
              </a:ext>
            </a:extLst>
          </p:cNvPr>
          <p:cNvSpPr txBox="1">
            <a:spLocks/>
          </p:cNvSpPr>
          <p:nvPr/>
        </p:nvSpPr>
        <p:spPr>
          <a:xfrm>
            <a:off x="704893" y="1304924"/>
            <a:ext cx="7858083" cy="36671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METRÔ-SP - Companhia do Metropolitano de São Paulo. Departamento de Operação Centralizada e Tráfego. Dados de carregamento e lotação. Destinatários: Grupo de Trabalho Lotação de Trens – COVID-19. São Paulo, 18 mai. 2020b. 1 mensagem eletrônica.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_____________________________________________. Coordenadoria de Informações Gerenciais e Estudos Estratégicos. Lotação por m². Destinatários: Grupo de Trabalho Lotação de Trens – COVID-19. São Paulo, 30 mar. 2020c. 1 mensagem eletrônica.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_____________________________________________. Coordenadoria de Informações Gerenciais e Estudos Estratégicos. Monitoramento da lotação durante a pandemia. Destinatários: Grupo de Trabalho Lotação de Trens – COVID-19. São Paulo, 30 abr. 2020d. 1 mensagem eletrônica.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200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00289EC3-E6A9-A642-A2F2-E307BBE654C3}"/>
              </a:ext>
            </a:extLst>
          </p:cNvPr>
          <p:cNvSpPr txBox="1"/>
          <p:nvPr/>
        </p:nvSpPr>
        <p:spPr>
          <a:xfrm>
            <a:off x="704893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REFERÊNCIAS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F2B0A8-5DE2-A94D-B63B-60A75360D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6187"/>
            <a:ext cx="9144000" cy="9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1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15142-3306-8A49-A7A0-D87B4F056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9"/>
          <p:cNvSpPr txBox="1"/>
          <p:nvPr/>
        </p:nvSpPr>
        <p:spPr>
          <a:xfrm>
            <a:off x="400050" y="2844225"/>
            <a:ext cx="306132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OBRIGADO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23" name="Rectangle 11"/>
          <p:cNvSpPr/>
          <p:nvPr/>
        </p:nvSpPr>
        <p:spPr>
          <a:xfrm>
            <a:off x="400050" y="3617772"/>
            <a:ext cx="8343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Bruno Lopes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Fernandes: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Engenheiro Eletricista; Companhia do Metropolitano de São Paulo. </a:t>
            </a:r>
          </a:p>
          <a:p>
            <a:pPr fontAlgn="base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Fabianne da Silva 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Maia: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Fisioterapeuta; Companhia do Metropolitano de São Paulo. </a:t>
            </a:r>
          </a:p>
          <a:p>
            <a:pPr fontAlgn="base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Gabriel Rivelles 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Paiva: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Tecnólogo em Logística e Transportes; Companhia do Metropolitano de São Paulo. </a:t>
            </a:r>
          </a:p>
          <a:p>
            <a:pPr fontAlgn="base"/>
            <a:r>
              <a:rPr lang="pt-B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Marcelo da Silva </a:t>
            </a:r>
            <a:r>
              <a:rPr lang="pt-BR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Favarello</a:t>
            </a:r>
            <a:r>
              <a:rPr lang="pt-B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Tecnólogo 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 Edificações; Companhia do Metropolitano de São Paulo. </a:t>
            </a:r>
          </a:p>
        </p:txBody>
      </p:sp>
    </p:spTree>
    <p:extLst>
      <p:ext uri="{BB962C8B-B14F-4D97-AF65-F5344CB8AC3E}">
        <p14:creationId xmlns:p14="http://schemas.microsoft.com/office/powerpoint/2010/main" val="3249496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 ARTIGO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15919660"/>
              </p:ext>
            </p:extLst>
          </p:nvPr>
        </p:nvGraphicFramePr>
        <p:xfrm>
          <a:off x="503136" y="1361335"/>
          <a:ext cx="8204263" cy="467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929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REFERENCIAL DE LOTAÇÃO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1" y="1286399"/>
            <a:ext cx="7848969" cy="19653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63" y="3105835"/>
            <a:ext cx="7848969" cy="252483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89661" y="5754836"/>
            <a:ext cx="7981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Calibri" panose="020F0502020204030204" pitchFamily="34" charset="0"/>
              </a:rPr>
              <a:t>Imagem 1: Passageiros por metro quadrado. Fonte: adaptado de METRO-SP, 2020c. </a:t>
            </a:r>
            <a:endParaRPr lang="pt-BR" sz="1600"/>
          </a:p>
        </p:txBody>
      </p:sp>
    </p:spTree>
    <p:extLst>
      <p:ext uri="{BB962C8B-B14F-4D97-AF65-F5344CB8AC3E}">
        <p14:creationId xmlns:p14="http://schemas.microsoft.com/office/powerpoint/2010/main" val="358334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 PROCESSO TRADICIONAL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51" y="1936297"/>
            <a:ext cx="7964681" cy="393224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06750" y="5868538"/>
            <a:ext cx="7964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Figura 1 – Fluxo do processo tradicional. Fonte: os autores, 2020.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601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GRÁFICO DO PROCESSO TRADICIONAL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59" y="1555284"/>
            <a:ext cx="7973227" cy="421312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85775" y="5812887"/>
            <a:ext cx="8172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Gráfico 1: Processo tradicional – CTE. Fonte: adaptado de METRO-SP/CTE, 2020b.</a:t>
            </a: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98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COMPARAÇÃO DA LOTAÇÃO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27367" b="24274"/>
          <a:stretch/>
        </p:blipFill>
        <p:spPr>
          <a:xfrm>
            <a:off x="1038088" y="4336354"/>
            <a:ext cx="7067823" cy="181473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5" t="28103" r="10154" b="30667"/>
          <a:stretch/>
        </p:blipFill>
        <p:spPr>
          <a:xfrm>
            <a:off x="1038089" y="2180495"/>
            <a:ext cx="7067822" cy="19132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40037" y="1670206"/>
            <a:ext cx="7024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50000"/>
                    <a:lumOff val="50000"/>
                  </a:schemeClr>
                </a:solidFill>
              </a:rPr>
              <a:t>FOTOS SIMULTANEAS DO MESMO TREM:</a:t>
            </a:r>
          </a:p>
        </p:txBody>
      </p:sp>
    </p:spTree>
    <p:extLst>
      <p:ext uri="{BB962C8B-B14F-4D97-AF65-F5344CB8AC3E}">
        <p14:creationId xmlns:p14="http://schemas.microsoft.com/office/powerpoint/2010/main" val="278979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DIAGNÓSTICO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4712260"/>
              </p:ext>
            </p:extLst>
          </p:nvPr>
        </p:nvGraphicFramePr>
        <p:xfrm>
          <a:off x="526723" y="1649337"/>
          <a:ext cx="8053458" cy="442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eta para Cima 9"/>
          <p:cNvSpPr/>
          <p:nvPr/>
        </p:nvSpPr>
        <p:spPr>
          <a:xfrm>
            <a:off x="7747739" y="3752585"/>
            <a:ext cx="716341" cy="1145137"/>
          </a:xfrm>
          <a:prstGeom prst="upArrow">
            <a:avLst>
              <a:gd name="adj1" fmla="val 37590"/>
              <a:gd name="adj2" fmla="val 5938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Seta para Cima 11"/>
          <p:cNvSpPr/>
          <p:nvPr/>
        </p:nvSpPr>
        <p:spPr>
          <a:xfrm rot="10800000">
            <a:off x="593398" y="3752586"/>
            <a:ext cx="666484" cy="1145137"/>
          </a:xfrm>
          <a:prstGeom prst="upArrow">
            <a:avLst>
              <a:gd name="adj1" fmla="val 37590"/>
              <a:gd name="adj2" fmla="val 5938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682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9"/>
          <p:cNvSpPr txBox="1"/>
          <p:nvPr/>
        </p:nvSpPr>
        <p:spPr>
          <a:xfrm>
            <a:off x="1038088" y="336699"/>
            <a:ext cx="7067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>
                    <a:lumMod val="50000"/>
                    <a:lumOff val="50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 NOVA FERRAMENTA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65DB-AE63-8649-BF1A-C9C060B4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04" y="6248333"/>
            <a:ext cx="1700613" cy="54593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0" y="1429789"/>
            <a:ext cx="7973226" cy="444921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89660" y="5938823"/>
            <a:ext cx="797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>
                <a:solidFill>
                  <a:srgbClr val="000000"/>
                </a:solidFill>
                <a:latin typeface="Calibri" panose="020F0502020204030204" pitchFamily="34" charset="0"/>
              </a:rPr>
              <a:t>Imagem 2: Tabela da nova ferramenta. Fonte: adaptado de METRO-SP, 2020d.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603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DC29C1AA99594C89D0AA4A88DB8499" ma:contentTypeVersion="6" ma:contentTypeDescription="Crie um novo documento." ma:contentTypeScope="" ma:versionID="41cc1a571495acdaa4b1d9a5aaa8db6d">
  <xsd:schema xmlns:xsd="http://www.w3.org/2001/XMLSchema" xmlns:xs="http://www.w3.org/2001/XMLSchema" xmlns:p="http://schemas.microsoft.com/office/2006/metadata/properties" xmlns:ns2="0648ffd5-f457-490c-91d6-8c4e04303b36" targetNamespace="http://schemas.microsoft.com/office/2006/metadata/properties" ma:root="true" ma:fieldsID="2a8b9ad7fec03e3019287bbcf159756a" ns2:_="">
    <xsd:import namespace="0648ffd5-f457-490c-91d6-8c4e04303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8ffd5-f457-490c-91d6-8c4e04303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585B16-D820-4EC7-9A12-5383AAC6787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0648ffd5-f457-490c-91d6-8c4e04303b3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85308C-6932-4CC3-8E28-1599CA1A96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4811AF-43DB-4D98-AF20-AD458E61911E}">
  <ds:schemaRefs>
    <ds:schemaRef ds:uri="0648ffd5-f457-490c-91d6-8c4e04303b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711</Words>
  <Application>Microsoft Office PowerPoint</Application>
  <PresentationFormat>Apresentação na tela (4:3)</PresentationFormat>
  <Paragraphs>114</Paragraphs>
  <Slides>23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 Estudio</dc:creator>
  <cp:lastModifiedBy>GABRIEL RIVELLES PAIVA</cp:lastModifiedBy>
  <cp:revision>3</cp:revision>
  <dcterms:created xsi:type="dcterms:W3CDTF">2019-06-17T19:57:39Z</dcterms:created>
  <dcterms:modified xsi:type="dcterms:W3CDTF">2020-08-04T13:43:22Z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0x010100EFDC29C1AA99594C89D0AA4A88DB8499</vt:lpwstr>
  </property>
</Properties>
</file>