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3"/>
  </p:notesMasterIdLst>
  <p:sldIdLst>
    <p:sldId id="279" r:id="rId5"/>
    <p:sldId id="335" r:id="rId6"/>
    <p:sldId id="337" r:id="rId7"/>
    <p:sldId id="336" r:id="rId8"/>
    <p:sldId id="341" r:id="rId9"/>
    <p:sldId id="293" r:id="rId10"/>
    <p:sldId id="348" r:id="rId11"/>
    <p:sldId id="295" r:id="rId12"/>
    <p:sldId id="292" r:id="rId13"/>
    <p:sldId id="291" r:id="rId14"/>
    <p:sldId id="359" r:id="rId15"/>
    <p:sldId id="355" r:id="rId16"/>
    <p:sldId id="354" r:id="rId17"/>
    <p:sldId id="353" r:id="rId18"/>
    <p:sldId id="290" r:id="rId19"/>
    <p:sldId id="299" r:id="rId20"/>
    <p:sldId id="300" r:id="rId21"/>
    <p:sldId id="301" r:id="rId22"/>
    <p:sldId id="302" r:id="rId23"/>
    <p:sldId id="356" r:id="rId24"/>
    <p:sldId id="303" r:id="rId25"/>
    <p:sldId id="305" r:id="rId26"/>
    <p:sldId id="306" r:id="rId27"/>
    <p:sldId id="307" r:id="rId28"/>
    <p:sldId id="310" r:id="rId29"/>
    <p:sldId id="311" r:id="rId30"/>
    <p:sldId id="312" r:id="rId31"/>
    <p:sldId id="260" r:id="rId32"/>
    <p:sldId id="345" r:id="rId33"/>
    <p:sldId id="314" r:id="rId34"/>
    <p:sldId id="316" r:id="rId35"/>
    <p:sldId id="328" r:id="rId36"/>
    <p:sldId id="329" r:id="rId37"/>
    <p:sldId id="330" r:id="rId38"/>
    <p:sldId id="319" r:id="rId39"/>
    <p:sldId id="320" r:id="rId40"/>
    <p:sldId id="331" r:id="rId41"/>
    <p:sldId id="322" r:id="rId42"/>
    <p:sldId id="323" r:id="rId43"/>
    <p:sldId id="350" r:id="rId44"/>
    <p:sldId id="325" r:id="rId45"/>
    <p:sldId id="326" r:id="rId46"/>
    <p:sldId id="332" r:id="rId47"/>
    <p:sldId id="357" r:id="rId48"/>
    <p:sldId id="358" r:id="rId49"/>
    <p:sldId id="285" r:id="rId50"/>
    <p:sldId id="284" r:id="rId51"/>
    <p:sldId id="282" r:id="rId52"/>
  </p:sldIdLst>
  <p:sldSz cx="9144000" cy="6858000" type="screen4x3"/>
  <p:notesSz cx="6858000" cy="9144000"/>
  <p:embeddedFontLst>
    <p:embeddedFont>
      <p:font typeface="AlternateGothic2 BT" panose="020B0608020202050204"/>
      <p:regular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QUEL MEGUMI HASHIGUTI" initials="RMH" lastIdx="1" clrIdx="0">
    <p:extLst>
      <p:ext uri="{19B8F6BF-5375-455C-9EA6-DF929625EA0E}">
        <p15:presenceInfo xmlns:p15="http://schemas.microsoft.com/office/powerpoint/2012/main" userId="S::RAQUEL.HASHIGUTI@cptm.sp.gov.br::cd02eb0e-ead4-4f72-8aca-34f73a8c08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FD5EA"/>
    <a:srgbClr val="D2DEEF"/>
    <a:srgbClr val="B3B3B3"/>
    <a:srgbClr val="FFFFFF"/>
    <a:srgbClr val="B9B9B9"/>
    <a:srgbClr val="112247"/>
    <a:srgbClr val="1E3C7C"/>
    <a:srgbClr val="89D396"/>
    <a:srgbClr val="5A7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édio 4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60"/>
      </p:cViewPr>
      <p:guideLst>
        <p:guide orient="horz" pos="213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QUEL MEGUMI HASHIGUTI" userId="cd02eb0e-ead4-4f72-8aca-34f73a8c081a" providerId="ADAL" clId="{01C0FF77-110E-4BAE-88D4-A30872EFD80F}"/>
    <pc:docChg chg="undo redo custSel mod addSld delSld modSld sldOrd modMainMaster modShowInfo">
      <pc:chgData name="RAQUEL MEGUMI HASHIGUTI" userId="cd02eb0e-ead4-4f72-8aca-34f73a8c081a" providerId="ADAL" clId="{01C0FF77-110E-4BAE-88D4-A30872EFD80F}" dt="2020-07-29T14:02:51.978" v="9144" actId="2744"/>
      <pc:docMkLst>
        <pc:docMk/>
      </pc:docMkLst>
      <pc:sldChg chg="addSp delSp modSp add del mod modClrScheme chgLayout">
        <pc:chgData name="RAQUEL MEGUMI HASHIGUTI" userId="cd02eb0e-ead4-4f72-8aca-34f73a8c081a" providerId="ADAL" clId="{01C0FF77-110E-4BAE-88D4-A30872EFD80F}" dt="2020-07-24T16:51:08.898" v="838" actId="47"/>
        <pc:sldMkLst>
          <pc:docMk/>
          <pc:sldMk cId="2241042295" sldId="258"/>
        </pc:sldMkLst>
        <pc:spChg chg="del mod ord">
          <ac:chgData name="RAQUEL MEGUMI HASHIGUTI" userId="cd02eb0e-ead4-4f72-8aca-34f73a8c081a" providerId="ADAL" clId="{01C0FF77-110E-4BAE-88D4-A30872EFD80F}" dt="2020-07-24T16:50:34.969" v="835" actId="700"/>
          <ac:spMkLst>
            <pc:docMk/>
            <pc:sldMk cId="2241042295" sldId="258"/>
            <ac:spMk id="2" creationId="{32D7C8C7-6CFE-4F80-A5ED-E72AE15D3E0C}"/>
          </ac:spMkLst>
        </pc:spChg>
        <pc:spChg chg="del">
          <ac:chgData name="RAQUEL MEGUMI HASHIGUTI" userId="cd02eb0e-ead4-4f72-8aca-34f73a8c081a" providerId="ADAL" clId="{01C0FF77-110E-4BAE-88D4-A30872EFD80F}" dt="2020-07-24T16:50:34.969" v="835" actId="700"/>
          <ac:spMkLst>
            <pc:docMk/>
            <pc:sldMk cId="2241042295" sldId="258"/>
            <ac:spMk id="3" creationId="{2D88E80F-EE4E-4258-BC37-6DD230D78671}"/>
          </ac:spMkLst>
        </pc:spChg>
        <pc:spChg chg="add mod ord">
          <ac:chgData name="RAQUEL MEGUMI HASHIGUTI" userId="cd02eb0e-ead4-4f72-8aca-34f73a8c081a" providerId="ADAL" clId="{01C0FF77-110E-4BAE-88D4-A30872EFD80F}" dt="2020-07-24T16:50:34.969" v="835" actId="700"/>
          <ac:spMkLst>
            <pc:docMk/>
            <pc:sldMk cId="2241042295" sldId="258"/>
            <ac:spMk id="4" creationId="{ED836EF4-48E2-44AD-A4A4-3181A5B5718F}"/>
          </ac:spMkLst>
        </pc:spChg>
      </pc:sldChg>
      <pc:sldChg chg="addSp delSp modSp add mod modTransition modClrScheme chgLayout modNotesTx">
        <pc:chgData name="RAQUEL MEGUMI HASHIGUTI" userId="cd02eb0e-ead4-4f72-8aca-34f73a8c081a" providerId="ADAL" clId="{01C0FF77-110E-4BAE-88D4-A30872EFD80F}" dt="2020-07-28T21:15:16.890" v="6904" actId="20577"/>
        <pc:sldMkLst>
          <pc:docMk/>
          <pc:sldMk cId="2800002192" sldId="259"/>
        </pc:sldMkLst>
        <pc:spChg chg="del mod ord">
          <ac:chgData name="RAQUEL MEGUMI HASHIGUTI" userId="cd02eb0e-ead4-4f72-8aca-34f73a8c081a" providerId="ADAL" clId="{01C0FF77-110E-4BAE-88D4-A30872EFD80F}" dt="2020-07-24T16:50:34.969" v="835" actId="700"/>
          <ac:spMkLst>
            <pc:docMk/>
            <pc:sldMk cId="2800002192" sldId="259"/>
            <ac:spMk id="2" creationId="{A3C9962E-057B-4C89-95DA-7C87CA1C19EE}"/>
          </ac:spMkLst>
        </pc:spChg>
        <pc:spChg chg="del">
          <ac:chgData name="RAQUEL MEGUMI HASHIGUTI" userId="cd02eb0e-ead4-4f72-8aca-34f73a8c081a" providerId="ADAL" clId="{01C0FF77-110E-4BAE-88D4-A30872EFD80F}" dt="2020-07-24T16:50:34.969" v="835" actId="700"/>
          <ac:spMkLst>
            <pc:docMk/>
            <pc:sldMk cId="2800002192" sldId="259"/>
            <ac:spMk id="3" creationId="{AC69BD77-9D39-4030-B438-563B951F5F8A}"/>
          </ac:spMkLst>
        </pc:spChg>
        <pc:spChg chg="mod">
          <ac:chgData name="RAQUEL MEGUMI HASHIGUTI" userId="cd02eb0e-ead4-4f72-8aca-34f73a8c081a" providerId="ADAL" clId="{01C0FF77-110E-4BAE-88D4-A30872EFD80F}" dt="2020-07-24T16:50:50.038" v="836" actId="164"/>
          <ac:spMkLst>
            <pc:docMk/>
            <pc:sldMk cId="2800002192" sldId="259"/>
            <ac:spMk id="5" creationId="{9E3E7237-A711-477B-93A2-3B0B6DFE0553}"/>
          </ac:spMkLst>
        </pc:spChg>
        <pc:spChg chg="mod">
          <ac:chgData name="RAQUEL MEGUMI HASHIGUTI" userId="cd02eb0e-ead4-4f72-8aca-34f73a8c081a" providerId="ADAL" clId="{01C0FF77-110E-4BAE-88D4-A30872EFD80F}" dt="2020-07-24T16:50:50.038" v="836" actId="164"/>
          <ac:spMkLst>
            <pc:docMk/>
            <pc:sldMk cId="2800002192" sldId="259"/>
            <ac:spMk id="6" creationId="{3A908FE9-016C-4E67-B799-F9D31258FEF7}"/>
          </ac:spMkLst>
        </pc:spChg>
        <pc:spChg chg="mod">
          <ac:chgData name="RAQUEL MEGUMI HASHIGUTI" userId="cd02eb0e-ead4-4f72-8aca-34f73a8c081a" providerId="ADAL" clId="{01C0FF77-110E-4BAE-88D4-A30872EFD80F}" dt="2020-07-24T16:50:50.038" v="836" actId="164"/>
          <ac:spMkLst>
            <pc:docMk/>
            <pc:sldMk cId="2800002192" sldId="259"/>
            <ac:spMk id="7" creationId="{100902C0-425F-473A-9F3A-5F1BE7D8DB38}"/>
          </ac:spMkLst>
        </pc:spChg>
        <pc:spChg chg="mod">
          <ac:chgData name="RAQUEL MEGUMI HASHIGUTI" userId="cd02eb0e-ead4-4f72-8aca-34f73a8c081a" providerId="ADAL" clId="{01C0FF77-110E-4BAE-88D4-A30872EFD80F}" dt="2020-07-24T16:50:50.038" v="836" actId="164"/>
          <ac:spMkLst>
            <pc:docMk/>
            <pc:sldMk cId="2800002192" sldId="259"/>
            <ac:spMk id="8" creationId="{0FB3336D-B7DE-44A2-9F90-1C64608BAA91}"/>
          </ac:spMkLst>
        </pc:spChg>
        <pc:spChg chg="add mod ord">
          <ac:chgData name="RAQUEL MEGUMI HASHIGUTI" userId="cd02eb0e-ead4-4f72-8aca-34f73a8c081a" providerId="ADAL" clId="{01C0FF77-110E-4BAE-88D4-A30872EFD80F}" dt="2020-07-24T17:06:57.035" v="993" actId="255"/>
          <ac:spMkLst>
            <pc:docMk/>
            <pc:sldMk cId="2800002192" sldId="259"/>
            <ac:spMk id="9" creationId="{517160AC-A46C-471C-A77B-0CC91535A443}"/>
          </ac:spMkLst>
        </pc:spChg>
        <pc:spChg chg="mod">
          <ac:chgData name="RAQUEL MEGUMI HASHIGUTI" userId="cd02eb0e-ead4-4f72-8aca-34f73a8c081a" providerId="ADAL" clId="{01C0FF77-110E-4BAE-88D4-A30872EFD80F}" dt="2020-07-24T16:50:50.038" v="836" actId="164"/>
          <ac:spMkLst>
            <pc:docMk/>
            <pc:sldMk cId="2800002192" sldId="259"/>
            <ac:spMk id="10" creationId="{F75E1DD7-FA1A-4931-BBBE-49860E89EA83}"/>
          </ac:spMkLst>
        </pc:spChg>
        <pc:spChg chg="mod">
          <ac:chgData name="RAQUEL MEGUMI HASHIGUTI" userId="cd02eb0e-ead4-4f72-8aca-34f73a8c081a" providerId="ADAL" clId="{01C0FF77-110E-4BAE-88D4-A30872EFD80F}" dt="2020-07-24T16:50:50.038" v="836" actId="164"/>
          <ac:spMkLst>
            <pc:docMk/>
            <pc:sldMk cId="2800002192" sldId="259"/>
            <ac:spMk id="11" creationId="{17B01277-4002-4396-B1AE-B6133F0309CE}"/>
          </ac:spMkLst>
        </pc:spChg>
        <pc:spChg chg="mod">
          <ac:chgData name="RAQUEL MEGUMI HASHIGUTI" userId="cd02eb0e-ead4-4f72-8aca-34f73a8c081a" providerId="ADAL" clId="{01C0FF77-110E-4BAE-88D4-A30872EFD80F}" dt="2020-07-24T16:50:50.038" v="836" actId="164"/>
          <ac:spMkLst>
            <pc:docMk/>
            <pc:sldMk cId="2800002192" sldId="259"/>
            <ac:spMk id="12" creationId="{B5FAFFE3-A4EE-4ABE-8D4F-E3C7D68E5DA6}"/>
          </ac:spMkLst>
        </pc:spChg>
        <pc:spChg chg="mod">
          <ac:chgData name="RAQUEL MEGUMI HASHIGUTI" userId="cd02eb0e-ead4-4f72-8aca-34f73a8c081a" providerId="ADAL" clId="{01C0FF77-110E-4BAE-88D4-A30872EFD80F}" dt="2020-07-24T16:50:50.038" v="836" actId="164"/>
          <ac:spMkLst>
            <pc:docMk/>
            <pc:sldMk cId="2800002192" sldId="259"/>
            <ac:spMk id="13" creationId="{9F6D6777-EA32-42A8-971E-47C067F5E0E7}"/>
          </ac:spMkLst>
        </pc:spChg>
        <pc:spChg chg="mod">
          <ac:chgData name="RAQUEL MEGUMI HASHIGUTI" userId="cd02eb0e-ead4-4f72-8aca-34f73a8c081a" providerId="ADAL" clId="{01C0FF77-110E-4BAE-88D4-A30872EFD80F}" dt="2020-07-24T16:50:50.038" v="836" actId="164"/>
          <ac:spMkLst>
            <pc:docMk/>
            <pc:sldMk cId="2800002192" sldId="259"/>
            <ac:spMk id="14" creationId="{745C673D-8357-471C-8444-858AFE4259D2}"/>
          </ac:spMkLst>
        </pc:spChg>
        <pc:spChg chg="mod">
          <ac:chgData name="RAQUEL MEGUMI HASHIGUTI" userId="cd02eb0e-ead4-4f72-8aca-34f73a8c081a" providerId="ADAL" clId="{01C0FF77-110E-4BAE-88D4-A30872EFD80F}" dt="2020-07-24T16:50:50.038" v="836" actId="164"/>
          <ac:spMkLst>
            <pc:docMk/>
            <pc:sldMk cId="2800002192" sldId="259"/>
            <ac:spMk id="16" creationId="{974D6E02-9CD4-4C7E-9DFB-1E82B18FAECD}"/>
          </ac:spMkLst>
        </pc:spChg>
        <pc:spChg chg="mod">
          <ac:chgData name="RAQUEL MEGUMI HASHIGUTI" userId="cd02eb0e-ead4-4f72-8aca-34f73a8c081a" providerId="ADAL" clId="{01C0FF77-110E-4BAE-88D4-A30872EFD80F}" dt="2020-07-24T16:50:50.038" v="836" actId="164"/>
          <ac:spMkLst>
            <pc:docMk/>
            <pc:sldMk cId="2800002192" sldId="259"/>
            <ac:spMk id="19" creationId="{08513AD6-579A-40F3-ACB2-A8D9F063D13B}"/>
          </ac:spMkLst>
        </pc:spChg>
        <pc:spChg chg="mod">
          <ac:chgData name="RAQUEL MEGUMI HASHIGUTI" userId="cd02eb0e-ead4-4f72-8aca-34f73a8c081a" providerId="ADAL" clId="{01C0FF77-110E-4BAE-88D4-A30872EFD80F}" dt="2020-07-24T16:50:50.038" v="836" actId="164"/>
          <ac:spMkLst>
            <pc:docMk/>
            <pc:sldMk cId="2800002192" sldId="259"/>
            <ac:spMk id="20" creationId="{2C8D3DC7-1444-4357-821D-F98C3AB4337F}"/>
          </ac:spMkLst>
        </pc:spChg>
        <pc:spChg chg="mod">
          <ac:chgData name="RAQUEL MEGUMI HASHIGUTI" userId="cd02eb0e-ead4-4f72-8aca-34f73a8c081a" providerId="ADAL" clId="{01C0FF77-110E-4BAE-88D4-A30872EFD80F}" dt="2020-07-24T16:50:50.038" v="836" actId="164"/>
          <ac:spMkLst>
            <pc:docMk/>
            <pc:sldMk cId="2800002192" sldId="259"/>
            <ac:spMk id="22" creationId="{C396E5F5-9CFE-411C-9707-73F405308BA9}"/>
          </ac:spMkLst>
        </pc:spChg>
        <pc:spChg chg="mod">
          <ac:chgData name="RAQUEL MEGUMI HASHIGUTI" userId="cd02eb0e-ead4-4f72-8aca-34f73a8c081a" providerId="ADAL" clId="{01C0FF77-110E-4BAE-88D4-A30872EFD80F}" dt="2020-07-24T16:50:50.038" v="836" actId="164"/>
          <ac:spMkLst>
            <pc:docMk/>
            <pc:sldMk cId="2800002192" sldId="259"/>
            <ac:spMk id="23" creationId="{88D36E4B-D555-447D-8882-DBC09D214032}"/>
          </ac:spMkLst>
        </pc:spChg>
        <pc:spChg chg="mod">
          <ac:chgData name="RAQUEL MEGUMI HASHIGUTI" userId="cd02eb0e-ead4-4f72-8aca-34f73a8c081a" providerId="ADAL" clId="{01C0FF77-110E-4BAE-88D4-A30872EFD80F}" dt="2020-07-24T16:50:50.038" v="836" actId="164"/>
          <ac:spMkLst>
            <pc:docMk/>
            <pc:sldMk cId="2800002192" sldId="259"/>
            <ac:spMk id="25" creationId="{A844DEAC-EE85-4B8E-B392-EE63BB7D06A9}"/>
          </ac:spMkLst>
        </pc:spChg>
        <pc:spChg chg="del mod topLvl">
          <ac:chgData name="RAQUEL MEGUMI HASHIGUTI" userId="cd02eb0e-ead4-4f72-8aca-34f73a8c081a" providerId="ADAL" clId="{01C0FF77-110E-4BAE-88D4-A30872EFD80F}" dt="2020-07-24T16:57:58.699" v="926" actId="478"/>
          <ac:spMkLst>
            <pc:docMk/>
            <pc:sldMk cId="2800002192" sldId="259"/>
            <ac:spMk id="28" creationId="{0D9909EF-1607-42F6-BC0E-8B98EDF2AE42}"/>
          </ac:spMkLst>
        </pc:spChg>
        <pc:spChg chg="del mod topLvl">
          <ac:chgData name="RAQUEL MEGUMI HASHIGUTI" userId="cd02eb0e-ead4-4f72-8aca-34f73a8c081a" providerId="ADAL" clId="{01C0FF77-110E-4BAE-88D4-A30872EFD80F}" dt="2020-07-24T16:57:58.699" v="926" actId="478"/>
          <ac:spMkLst>
            <pc:docMk/>
            <pc:sldMk cId="2800002192" sldId="259"/>
            <ac:spMk id="29" creationId="{0744A67E-7FC7-4182-A8A1-00C8F2C32D67}"/>
          </ac:spMkLst>
        </pc:spChg>
        <pc:spChg chg="del mod topLvl">
          <ac:chgData name="RAQUEL MEGUMI HASHIGUTI" userId="cd02eb0e-ead4-4f72-8aca-34f73a8c081a" providerId="ADAL" clId="{01C0FF77-110E-4BAE-88D4-A30872EFD80F}" dt="2020-07-24T16:57:58.699" v="926" actId="478"/>
          <ac:spMkLst>
            <pc:docMk/>
            <pc:sldMk cId="2800002192" sldId="259"/>
            <ac:spMk id="30" creationId="{E10E5197-A2A7-4575-97A3-8370BD955214}"/>
          </ac:spMkLst>
        </pc:spChg>
        <pc:spChg chg="del mod topLvl">
          <ac:chgData name="RAQUEL MEGUMI HASHIGUTI" userId="cd02eb0e-ead4-4f72-8aca-34f73a8c081a" providerId="ADAL" clId="{01C0FF77-110E-4BAE-88D4-A30872EFD80F}" dt="2020-07-24T16:57:58.699" v="926" actId="478"/>
          <ac:spMkLst>
            <pc:docMk/>
            <pc:sldMk cId="2800002192" sldId="259"/>
            <ac:spMk id="31" creationId="{07AD2B65-56AC-4DBD-A380-8B64E3FF68B5}"/>
          </ac:spMkLst>
        </pc:spChg>
        <pc:spChg chg="del mod topLvl">
          <ac:chgData name="RAQUEL MEGUMI HASHIGUTI" userId="cd02eb0e-ead4-4f72-8aca-34f73a8c081a" providerId="ADAL" clId="{01C0FF77-110E-4BAE-88D4-A30872EFD80F}" dt="2020-07-24T16:57:58.699" v="926" actId="478"/>
          <ac:spMkLst>
            <pc:docMk/>
            <pc:sldMk cId="2800002192" sldId="259"/>
            <ac:spMk id="32" creationId="{13496FCE-0EC5-4D2B-9A1D-8EF48F1FC5EE}"/>
          </ac:spMkLst>
        </pc:spChg>
        <pc:spChg chg="del mod topLvl">
          <ac:chgData name="RAQUEL MEGUMI HASHIGUTI" userId="cd02eb0e-ead4-4f72-8aca-34f73a8c081a" providerId="ADAL" clId="{01C0FF77-110E-4BAE-88D4-A30872EFD80F}" dt="2020-07-24T16:57:58.699" v="926" actId="478"/>
          <ac:spMkLst>
            <pc:docMk/>
            <pc:sldMk cId="2800002192" sldId="259"/>
            <ac:spMk id="33" creationId="{8D74DBF0-3043-4F36-B872-35DB31E53C2E}"/>
          </ac:spMkLst>
        </pc:spChg>
        <pc:spChg chg="del mod topLvl">
          <ac:chgData name="RAQUEL MEGUMI HASHIGUTI" userId="cd02eb0e-ead4-4f72-8aca-34f73a8c081a" providerId="ADAL" clId="{01C0FF77-110E-4BAE-88D4-A30872EFD80F}" dt="2020-07-24T16:57:58.699" v="926" actId="478"/>
          <ac:spMkLst>
            <pc:docMk/>
            <pc:sldMk cId="2800002192" sldId="259"/>
            <ac:spMk id="34" creationId="{9ABFFECD-7460-4D43-B35F-72A5E6386561}"/>
          </ac:spMkLst>
        </pc:spChg>
        <pc:spChg chg="del mod topLvl">
          <ac:chgData name="RAQUEL MEGUMI HASHIGUTI" userId="cd02eb0e-ead4-4f72-8aca-34f73a8c081a" providerId="ADAL" clId="{01C0FF77-110E-4BAE-88D4-A30872EFD80F}" dt="2020-07-24T16:57:58.699" v="926" actId="478"/>
          <ac:spMkLst>
            <pc:docMk/>
            <pc:sldMk cId="2800002192" sldId="259"/>
            <ac:spMk id="35" creationId="{7B788B60-A136-4185-BC58-8DF701D6833C}"/>
          </ac:spMkLst>
        </pc:spChg>
        <pc:spChg chg="del mod topLvl">
          <ac:chgData name="RAQUEL MEGUMI HASHIGUTI" userId="cd02eb0e-ead4-4f72-8aca-34f73a8c081a" providerId="ADAL" clId="{01C0FF77-110E-4BAE-88D4-A30872EFD80F}" dt="2020-07-24T16:57:58.699" v="926" actId="478"/>
          <ac:spMkLst>
            <pc:docMk/>
            <pc:sldMk cId="2800002192" sldId="259"/>
            <ac:spMk id="36" creationId="{DA5062CA-E42A-4B68-80C1-452EA047A133}"/>
          </ac:spMkLst>
        </pc:spChg>
        <pc:spChg chg="del mod topLvl">
          <ac:chgData name="RAQUEL MEGUMI HASHIGUTI" userId="cd02eb0e-ead4-4f72-8aca-34f73a8c081a" providerId="ADAL" clId="{01C0FF77-110E-4BAE-88D4-A30872EFD80F}" dt="2020-07-24T16:57:58.699" v="926" actId="478"/>
          <ac:spMkLst>
            <pc:docMk/>
            <pc:sldMk cId="2800002192" sldId="259"/>
            <ac:spMk id="37" creationId="{1D1CAE27-0E02-4CB8-B7E1-AF98D160CA78}"/>
          </ac:spMkLst>
        </pc:spChg>
        <pc:spChg chg="del mod topLvl">
          <ac:chgData name="RAQUEL MEGUMI HASHIGUTI" userId="cd02eb0e-ead4-4f72-8aca-34f73a8c081a" providerId="ADAL" clId="{01C0FF77-110E-4BAE-88D4-A30872EFD80F}" dt="2020-07-24T16:57:58.699" v="926" actId="478"/>
          <ac:spMkLst>
            <pc:docMk/>
            <pc:sldMk cId="2800002192" sldId="259"/>
            <ac:spMk id="39" creationId="{34135B72-5AA4-46D0-A967-9EF5549349C8}"/>
          </ac:spMkLst>
        </pc:spChg>
        <pc:spChg chg="del mod topLvl">
          <ac:chgData name="RAQUEL MEGUMI HASHIGUTI" userId="cd02eb0e-ead4-4f72-8aca-34f73a8c081a" providerId="ADAL" clId="{01C0FF77-110E-4BAE-88D4-A30872EFD80F}" dt="2020-07-24T16:57:58.699" v="926" actId="478"/>
          <ac:spMkLst>
            <pc:docMk/>
            <pc:sldMk cId="2800002192" sldId="259"/>
            <ac:spMk id="40" creationId="{35758AE8-A366-48B9-977F-B1B7655B08C2}"/>
          </ac:spMkLst>
        </pc:spChg>
        <pc:spChg chg="del mod topLvl">
          <ac:chgData name="RAQUEL MEGUMI HASHIGUTI" userId="cd02eb0e-ead4-4f72-8aca-34f73a8c081a" providerId="ADAL" clId="{01C0FF77-110E-4BAE-88D4-A30872EFD80F}" dt="2020-07-24T16:57:58.699" v="926" actId="478"/>
          <ac:spMkLst>
            <pc:docMk/>
            <pc:sldMk cId="2800002192" sldId="259"/>
            <ac:spMk id="41" creationId="{3E428EB1-F1D2-42E1-A571-528E400F3E41}"/>
          </ac:spMkLst>
        </pc:spChg>
        <pc:spChg chg="del mod topLvl">
          <ac:chgData name="RAQUEL MEGUMI HASHIGUTI" userId="cd02eb0e-ead4-4f72-8aca-34f73a8c081a" providerId="ADAL" clId="{01C0FF77-110E-4BAE-88D4-A30872EFD80F}" dt="2020-07-24T16:57:58.699" v="926" actId="478"/>
          <ac:spMkLst>
            <pc:docMk/>
            <pc:sldMk cId="2800002192" sldId="259"/>
            <ac:spMk id="42" creationId="{E8DA708C-9849-44D0-931D-104825276748}"/>
          </ac:spMkLst>
        </pc:spChg>
        <pc:spChg chg="del mod topLvl">
          <ac:chgData name="RAQUEL MEGUMI HASHIGUTI" userId="cd02eb0e-ead4-4f72-8aca-34f73a8c081a" providerId="ADAL" clId="{01C0FF77-110E-4BAE-88D4-A30872EFD80F}" dt="2020-07-24T16:57:58.699" v="926" actId="478"/>
          <ac:spMkLst>
            <pc:docMk/>
            <pc:sldMk cId="2800002192" sldId="259"/>
            <ac:spMk id="43" creationId="{81631D98-53A8-44F5-8C35-BA101F0A1F53}"/>
          </ac:spMkLst>
        </pc:spChg>
        <pc:spChg chg="add del mod">
          <ac:chgData name="RAQUEL MEGUMI HASHIGUTI" userId="cd02eb0e-ead4-4f72-8aca-34f73a8c081a" providerId="ADAL" clId="{01C0FF77-110E-4BAE-88D4-A30872EFD80F}" dt="2020-07-24T16:58:11.653" v="930" actId="478"/>
          <ac:spMkLst>
            <pc:docMk/>
            <pc:sldMk cId="2800002192" sldId="259"/>
            <ac:spMk id="45" creationId="{BBEC1B51-96C7-47E0-8B1B-2D330ADAC2B5}"/>
          </ac:spMkLst>
        </pc:spChg>
        <pc:spChg chg="add mod">
          <ac:chgData name="RAQUEL MEGUMI HASHIGUTI" userId="cd02eb0e-ead4-4f72-8aca-34f73a8c081a" providerId="ADAL" clId="{01C0FF77-110E-4BAE-88D4-A30872EFD80F}" dt="2020-07-24T16:57:59.656" v="927"/>
          <ac:spMkLst>
            <pc:docMk/>
            <pc:sldMk cId="2800002192" sldId="259"/>
            <ac:spMk id="46" creationId="{DC37E9F0-C481-47E4-A3C6-B665782ECA72}"/>
          </ac:spMkLst>
        </pc:spChg>
        <pc:spChg chg="add mod">
          <ac:chgData name="RAQUEL MEGUMI HASHIGUTI" userId="cd02eb0e-ead4-4f72-8aca-34f73a8c081a" providerId="ADAL" clId="{01C0FF77-110E-4BAE-88D4-A30872EFD80F}" dt="2020-07-24T16:57:59.656" v="927"/>
          <ac:spMkLst>
            <pc:docMk/>
            <pc:sldMk cId="2800002192" sldId="259"/>
            <ac:spMk id="47" creationId="{D48DE015-9FBF-40F9-8A69-5D47109B6DE6}"/>
          </ac:spMkLst>
        </pc:spChg>
        <pc:spChg chg="add mod">
          <ac:chgData name="RAQUEL MEGUMI HASHIGUTI" userId="cd02eb0e-ead4-4f72-8aca-34f73a8c081a" providerId="ADAL" clId="{01C0FF77-110E-4BAE-88D4-A30872EFD80F}" dt="2020-07-24T16:57:59.656" v="927"/>
          <ac:spMkLst>
            <pc:docMk/>
            <pc:sldMk cId="2800002192" sldId="259"/>
            <ac:spMk id="48" creationId="{5D7C3F87-0022-4A00-B964-81E558CE2737}"/>
          </ac:spMkLst>
        </pc:spChg>
        <pc:spChg chg="add del mod">
          <ac:chgData name="RAQUEL MEGUMI HASHIGUTI" userId="cd02eb0e-ead4-4f72-8aca-34f73a8c081a" providerId="ADAL" clId="{01C0FF77-110E-4BAE-88D4-A30872EFD80F}" dt="2020-07-24T16:58:04.261" v="928" actId="478"/>
          <ac:spMkLst>
            <pc:docMk/>
            <pc:sldMk cId="2800002192" sldId="259"/>
            <ac:spMk id="49" creationId="{26FE13CB-604E-48AD-A007-863C46FFEC1F}"/>
          </ac:spMkLst>
        </pc:spChg>
        <pc:spChg chg="add del mod">
          <ac:chgData name="RAQUEL MEGUMI HASHIGUTI" userId="cd02eb0e-ead4-4f72-8aca-34f73a8c081a" providerId="ADAL" clId="{01C0FF77-110E-4BAE-88D4-A30872EFD80F}" dt="2020-07-24T16:58:21.637" v="932" actId="478"/>
          <ac:spMkLst>
            <pc:docMk/>
            <pc:sldMk cId="2800002192" sldId="259"/>
            <ac:spMk id="50" creationId="{50139D21-3BB0-4F74-B727-6C23ADB4CCAB}"/>
          </ac:spMkLst>
        </pc:spChg>
        <pc:spChg chg="add mod">
          <ac:chgData name="RAQUEL MEGUMI HASHIGUTI" userId="cd02eb0e-ead4-4f72-8aca-34f73a8c081a" providerId="ADAL" clId="{01C0FF77-110E-4BAE-88D4-A30872EFD80F}" dt="2020-07-24T16:57:59.656" v="927"/>
          <ac:spMkLst>
            <pc:docMk/>
            <pc:sldMk cId="2800002192" sldId="259"/>
            <ac:spMk id="51" creationId="{150ED1BB-6728-4D3A-9A8B-3D5206282FCC}"/>
          </ac:spMkLst>
        </pc:spChg>
        <pc:spChg chg="add mod">
          <ac:chgData name="RAQUEL MEGUMI HASHIGUTI" userId="cd02eb0e-ead4-4f72-8aca-34f73a8c081a" providerId="ADAL" clId="{01C0FF77-110E-4BAE-88D4-A30872EFD80F}" dt="2020-07-24T16:57:59.656" v="927"/>
          <ac:spMkLst>
            <pc:docMk/>
            <pc:sldMk cId="2800002192" sldId="259"/>
            <ac:spMk id="52" creationId="{7468862A-A019-44E5-9336-07B35B9AF3D0}"/>
          </ac:spMkLst>
        </pc:spChg>
        <pc:spChg chg="add mod">
          <ac:chgData name="RAQUEL MEGUMI HASHIGUTI" userId="cd02eb0e-ead4-4f72-8aca-34f73a8c081a" providerId="ADAL" clId="{01C0FF77-110E-4BAE-88D4-A30872EFD80F}" dt="2020-07-24T16:57:59.656" v="927"/>
          <ac:spMkLst>
            <pc:docMk/>
            <pc:sldMk cId="2800002192" sldId="259"/>
            <ac:spMk id="53" creationId="{BD80469F-1FC6-46B4-BC77-A29C12ADC52F}"/>
          </ac:spMkLst>
        </pc:spChg>
        <pc:spChg chg="add mod">
          <ac:chgData name="RAQUEL MEGUMI HASHIGUTI" userId="cd02eb0e-ead4-4f72-8aca-34f73a8c081a" providerId="ADAL" clId="{01C0FF77-110E-4BAE-88D4-A30872EFD80F}" dt="2020-07-24T16:57:59.656" v="927"/>
          <ac:spMkLst>
            <pc:docMk/>
            <pc:sldMk cId="2800002192" sldId="259"/>
            <ac:spMk id="54" creationId="{F4D64D4F-B10A-4C15-9CE2-72A72EF4667D}"/>
          </ac:spMkLst>
        </pc:spChg>
        <pc:spChg chg="add del mod">
          <ac:chgData name="RAQUEL MEGUMI HASHIGUTI" userId="cd02eb0e-ead4-4f72-8aca-34f73a8c081a" providerId="ADAL" clId="{01C0FF77-110E-4BAE-88D4-A30872EFD80F}" dt="2020-07-24T16:58:25.034" v="933" actId="478"/>
          <ac:spMkLst>
            <pc:docMk/>
            <pc:sldMk cId="2800002192" sldId="259"/>
            <ac:spMk id="55" creationId="{6213E726-D49C-47F4-BDD6-CE31C67D0B10}"/>
          </ac:spMkLst>
        </pc:spChg>
        <pc:spChg chg="add mod">
          <ac:chgData name="RAQUEL MEGUMI HASHIGUTI" userId="cd02eb0e-ead4-4f72-8aca-34f73a8c081a" providerId="ADAL" clId="{01C0FF77-110E-4BAE-88D4-A30872EFD80F}" dt="2020-07-24T16:57:59.656" v="927"/>
          <ac:spMkLst>
            <pc:docMk/>
            <pc:sldMk cId="2800002192" sldId="259"/>
            <ac:spMk id="56" creationId="{0A87FCB5-64D3-4DBA-B3F4-743574ADB5AC}"/>
          </ac:spMkLst>
        </pc:spChg>
        <pc:spChg chg="add del mod">
          <ac:chgData name="RAQUEL MEGUMI HASHIGUTI" userId="cd02eb0e-ead4-4f72-8aca-34f73a8c081a" providerId="ADAL" clId="{01C0FF77-110E-4BAE-88D4-A30872EFD80F}" dt="2020-07-24T16:58:27.101" v="934" actId="478"/>
          <ac:spMkLst>
            <pc:docMk/>
            <pc:sldMk cId="2800002192" sldId="259"/>
            <ac:spMk id="57" creationId="{2BB8389E-762D-4540-B7B9-0A89A4CD19DC}"/>
          </ac:spMkLst>
        </pc:spChg>
        <pc:spChg chg="add mod">
          <ac:chgData name="RAQUEL MEGUMI HASHIGUTI" userId="cd02eb0e-ead4-4f72-8aca-34f73a8c081a" providerId="ADAL" clId="{01C0FF77-110E-4BAE-88D4-A30872EFD80F}" dt="2020-07-24T16:57:59.656" v="927"/>
          <ac:spMkLst>
            <pc:docMk/>
            <pc:sldMk cId="2800002192" sldId="259"/>
            <ac:spMk id="59" creationId="{FFE0702F-E41B-44EB-B6B5-AC006044379C}"/>
          </ac:spMkLst>
        </pc:spChg>
        <pc:spChg chg="add mod">
          <ac:chgData name="RAQUEL MEGUMI HASHIGUTI" userId="cd02eb0e-ead4-4f72-8aca-34f73a8c081a" providerId="ADAL" clId="{01C0FF77-110E-4BAE-88D4-A30872EFD80F}" dt="2020-07-24T16:57:59.656" v="927"/>
          <ac:spMkLst>
            <pc:docMk/>
            <pc:sldMk cId="2800002192" sldId="259"/>
            <ac:spMk id="60" creationId="{172BBFA4-6BD2-461A-8C72-CF9A6C517A21}"/>
          </ac:spMkLst>
        </pc:spChg>
        <pc:spChg chg="add del mod">
          <ac:chgData name="RAQUEL MEGUMI HASHIGUTI" userId="cd02eb0e-ead4-4f72-8aca-34f73a8c081a" providerId="ADAL" clId="{01C0FF77-110E-4BAE-88D4-A30872EFD80F}" dt="2020-07-24T16:59:27.700" v="935" actId="478"/>
          <ac:spMkLst>
            <pc:docMk/>
            <pc:sldMk cId="2800002192" sldId="259"/>
            <ac:spMk id="61" creationId="{CB38644C-5259-4A1C-9E74-F62847BC66AC}"/>
          </ac:spMkLst>
        </pc:spChg>
        <pc:spChg chg="add mod">
          <ac:chgData name="RAQUEL MEGUMI HASHIGUTI" userId="cd02eb0e-ead4-4f72-8aca-34f73a8c081a" providerId="ADAL" clId="{01C0FF77-110E-4BAE-88D4-A30872EFD80F}" dt="2020-07-24T16:57:59.656" v="927"/>
          <ac:spMkLst>
            <pc:docMk/>
            <pc:sldMk cId="2800002192" sldId="259"/>
            <ac:spMk id="62" creationId="{3FFF61D4-D1C9-4BED-827A-EBADAFB3E02F}"/>
          </ac:spMkLst>
        </pc:spChg>
        <pc:spChg chg="add mod">
          <ac:chgData name="RAQUEL MEGUMI HASHIGUTI" userId="cd02eb0e-ead4-4f72-8aca-34f73a8c081a" providerId="ADAL" clId="{01C0FF77-110E-4BAE-88D4-A30872EFD80F}" dt="2020-07-24T16:57:59.656" v="927"/>
          <ac:spMkLst>
            <pc:docMk/>
            <pc:sldMk cId="2800002192" sldId="259"/>
            <ac:spMk id="63" creationId="{DA9DCFC4-60C6-41EE-9117-1A7902ED5261}"/>
          </ac:spMkLst>
        </pc:spChg>
        <pc:spChg chg="add del mod">
          <ac:chgData name="RAQUEL MEGUMI HASHIGUTI" userId="cd02eb0e-ead4-4f72-8aca-34f73a8c081a" providerId="ADAL" clId="{01C0FF77-110E-4BAE-88D4-A30872EFD80F}" dt="2020-07-24T16:58:09.210" v="929" actId="478"/>
          <ac:spMkLst>
            <pc:docMk/>
            <pc:sldMk cId="2800002192" sldId="259"/>
            <ac:spMk id="64" creationId="{6553BAD1-9BE1-44A6-9B3C-B97C80EA8C61}"/>
          </ac:spMkLst>
        </pc:spChg>
        <pc:spChg chg="add mod">
          <ac:chgData name="RAQUEL MEGUMI HASHIGUTI" userId="cd02eb0e-ead4-4f72-8aca-34f73a8c081a" providerId="ADAL" clId="{01C0FF77-110E-4BAE-88D4-A30872EFD80F}" dt="2020-07-24T16:57:59.656" v="927"/>
          <ac:spMkLst>
            <pc:docMk/>
            <pc:sldMk cId="2800002192" sldId="259"/>
            <ac:spMk id="65" creationId="{EE0D62E1-15D6-4C3B-AA5B-E96A4FC5B24C}"/>
          </ac:spMkLst>
        </pc:spChg>
        <pc:spChg chg="mod">
          <ac:chgData name="RAQUEL MEGUMI HASHIGUTI" userId="cd02eb0e-ead4-4f72-8aca-34f73a8c081a" providerId="ADAL" clId="{01C0FF77-110E-4BAE-88D4-A30872EFD80F}" dt="2020-07-24T18:21:32.486" v="1322"/>
          <ac:spMkLst>
            <pc:docMk/>
            <pc:sldMk cId="2800002192" sldId="259"/>
            <ac:spMk id="68" creationId="{63346ABC-F593-4540-AE3C-3E18E2B060D3}"/>
          </ac:spMkLst>
        </pc:spChg>
        <pc:spChg chg="mod">
          <ac:chgData name="RAQUEL MEGUMI HASHIGUTI" userId="cd02eb0e-ead4-4f72-8aca-34f73a8c081a" providerId="ADAL" clId="{01C0FF77-110E-4BAE-88D4-A30872EFD80F}" dt="2020-07-24T18:21:32.486" v="1322"/>
          <ac:spMkLst>
            <pc:docMk/>
            <pc:sldMk cId="2800002192" sldId="259"/>
            <ac:spMk id="70" creationId="{C25F2EA8-01BC-4057-974F-FBC3332FFA2D}"/>
          </ac:spMkLst>
        </pc:spChg>
        <pc:spChg chg="mod">
          <ac:chgData name="RAQUEL MEGUMI HASHIGUTI" userId="cd02eb0e-ead4-4f72-8aca-34f73a8c081a" providerId="ADAL" clId="{01C0FF77-110E-4BAE-88D4-A30872EFD80F}" dt="2020-07-24T18:21:32.486" v="1322"/>
          <ac:spMkLst>
            <pc:docMk/>
            <pc:sldMk cId="2800002192" sldId="259"/>
            <ac:spMk id="71" creationId="{F265A3B9-B2C9-4AA9-B4DD-466CEAF405D8}"/>
          </ac:spMkLst>
        </pc:spChg>
        <pc:spChg chg="mod">
          <ac:chgData name="RAQUEL MEGUMI HASHIGUTI" userId="cd02eb0e-ead4-4f72-8aca-34f73a8c081a" providerId="ADAL" clId="{01C0FF77-110E-4BAE-88D4-A30872EFD80F}" dt="2020-07-24T18:21:32.486" v="1322"/>
          <ac:spMkLst>
            <pc:docMk/>
            <pc:sldMk cId="2800002192" sldId="259"/>
            <ac:spMk id="73" creationId="{6FB1D85D-6081-46F8-B6B6-2623C347AE45}"/>
          </ac:spMkLst>
        </pc:spChg>
        <pc:grpChg chg="add del mod">
          <ac:chgData name="RAQUEL MEGUMI HASHIGUTI" userId="cd02eb0e-ead4-4f72-8aca-34f73a8c081a" providerId="ADAL" clId="{01C0FF77-110E-4BAE-88D4-A30872EFD80F}" dt="2020-07-24T16:53:58.898" v="906" actId="478"/>
          <ac:grpSpMkLst>
            <pc:docMk/>
            <pc:sldMk cId="2800002192" sldId="259"/>
            <ac:grpSpMk id="15" creationId="{03355595-17FC-4554-8BF4-17214C2B9C0A}"/>
          </ac:grpSpMkLst>
        </pc:grpChg>
        <pc:grpChg chg="add del mod">
          <ac:chgData name="RAQUEL MEGUMI HASHIGUTI" userId="cd02eb0e-ead4-4f72-8aca-34f73a8c081a" providerId="ADAL" clId="{01C0FF77-110E-4BAE-88D4-A30872EFD80F}" dt="2020-07-24T16:57:18.831" v="921" actId="165"/>
          <ac:grpSpMkLst>
            <pc:docMk/>
            <pc:sldMk cId="2800002192" sldId="259"/>
            <ac:grpSpMk id="24" creationId="{5FF44D7E-67A2-4EB3-A2B4-FCA1C3207B58}"/>
          </ac:grpSpMkLst>
        </pc:grpChg>
        <pc:grpChg chg="add mod">
          <ac:chgData name="RAQUEL MEGUMI HASHIGUTI" userId="cd02eb0e-ead4-4f72-8aca-34f73a8c081a" providerId="ADAL" clId="{01C0FF77-110E-4BAE-88D4-A30872EFD80F}" dt="2020-07-24T18:21:32.486" v="1322"/>
          <ac:grpSpMkLst>
            <pc:docMk/>
            <pc:sldMk cId="2800002192" sldId="259"/>
            <ac:grpSpMk id="67" creationId="{0C660FF7-D1B8-4EE1-9764-D878FA498ED3}"/>
          </ac:grpSpMkLst>
        </pc:grpChg>
        <pc:grpChg chg="mod">
          <ac:chgData name="RAQUEL MEGUMI HASHIGUTI" userId="cd02eb0e-ead4-4f72-8aca-34f73a8c081a" providerId="ADAL" clId="{01C0FF77-110E-4BAE-88D4-A30872EFD80F}" dt="2020-07-24T18:21:32.486" v="1322"/>
          <ac:grpSpMkLst>
            <pc:docMk/>
            <pc:sldMk cId="2800002192" sldId="259"/>
            <ac:grpSpMk id="69" creationId="{EE7BCAFC-7FD2-488A-83B2-2D8ECB19A2BB}"/>
          </ac:grpSpMkLst>
        </pc:grpChg>
        <pc:picChg chg="mod">
          <ac:chgData name="RAQUEL MEGUMI HASHIGUTI" userId="cd02eb0e-ead4-4f72-8aca-34f73a8c081a" providerId="ADAL" clId="{01C0FF77-110E-4BAE-88D4-A30872EFD80F}" dt="2020-07-24T16:50:50.038" v="836" actId="164"/>
          <ac:picMkLst>
            <pc:docMk/>
            <pc:sldMk cId="2800002192" sldId="259"/>
            <ac:picMk id="4" creationId="{4A019642-D89D-455F-A9A6-F5FD96894607}"/>
          </ac:picMkLst>
        </pc:picChg>
        <pc:picChg chg="mod ord topLvl modCrop">
          <ac:chgData name="RAQUEL MEGUMI HASHIGUTI" userId="cd02eb0e-ead4-4f72-8aca-34f73a8c081a" providerId="ADAL" clId="{01C0FF77-110E-4BAE-88D4-A30872EFD80F}" dt="2020-07-24T17:06:26.190" v="990" actId="167"/>
          <ac:picMkLst>
            <pc:docMk/>
            <pc:sldMk cId="2800002192" sldId="259"/>
            <ac:picMk id="27" creationId="{2121906E-CA18-4786-8AA6-03B9740F471B}"/>
          </ac:picMkLst>
        </pc:picChg>
        <pc:cxnChg chg="mod">
          <ac:chgData name="RAQUEL MEGUMI HASHIGUTI" userId="cd02eb0e-ead4-4f72-8aca-34f73a8c081a" providerId="ADAL" clId="{01C0FF77-110E-4BAE-88D4-A30872EFD80F}" dt="2020-07-24T16:50:50.038" v="836" actId="164"/>
          <ac:cxnSpMkLst>
            <pc:docMk/>
            <pc:sldMk cId="2800002192" sldId="259"/>
            <ac:cxnSpMk id="18" creationId="{B7D29622-2992-49B7-B9CE-546DEAD4A022}"/>
          </ac:cxnSpMkLst>
        </pc:cxnChg>
        <pc:cxnChg chg="mod">
          <ac:chgData name="RAQUEL MEGUMI HASHIGUTI" userId="cd02eb0e-ead4-4f72-8aca-34f73a8c081a" providerId="ADAL" clId="{01C0FF77-110E-4BAE-88D4-A30872EFD80F}" dt="2020-07-24T16:53:58.898" v="906" actId="478"/>
          <ac:cxnSpMkLst>
            <pc:docMk/>
            <pc:sldMk cId="2800002192" sldId="259"/>
            <ac:cxnSpMk id="26" creationId="{46932470-FDE6-413A-BEC7-42E59875D39B}"/>
          </ac:cxnSpMkLst>
        </pc:cxnChg>
        <pc:cxnChg chg="del mod topLvl">
          <ac:chgData name="RAQUEL MEGUMI HASHIGUTI" userId="cd02eb0e-ead4-4f72-8aca-34f73a8c081a" providerId="ADAL" clId="{01C0FF77-110E-4BAE-88D4-A30872EFD80F}" dt="2020-07-24T16:57:58.699" v="926" actId="478"/>
          <ac:cxnSpMkLst>
            <pc:docMk/>
            <pc:sldMk cId="2800002192" sldId="259"/>
            <ac:cxnSpMk id="38" creationId="{3BA850FE-5880-4FF0-A959-D0227F2D86D2}"/>
          </ac:cxnSpMkLst>
        </pc:cxnChg>
        <pc:cxnChg chg="del mod topLvl">
          <ac:chgData name="RAQUEL MEGUMI HASHIGUTI" userId="cd02eb0e-ead4-4f72-8aca-34f73a8c081a" providerId="ADAL" clId="{01C0FF77-110E-4BAE-88D4-A30872EFD80F}" dt="2020-07-24T16:57:58.699" v="926" actId="478"/>
          <ac:cxnSpMkLst>
            <pc:docMk/>
            <pc:sldMk cId="2800002192" sldId="259"/>
            <ac:cxnSpMk id="44" creationId="{B087801B-F2AF-4F13-9793-39629D3B3ED1}"/>
          </ac:cxnSpMkLst>
        </pc:cxnChg>
        <pc:cxnChg chg="add mod">
          <ac:chgData name="RAQUEL MEGUMI HASHIGUTI" userId="cd02eb0e-ead4-4f72-8aca-34f73a8c081a" providerId="ADAL" clId="{01C0FF77-110E-4BAE-88D4-A30872EFD80F}" dt="2020-07-24T16:57:59.656" v="927"/>
          <ac:cxnSpMkLst>
            <pc:docMk/>
            <pc:sldMk cId="2800002192" sldId="259"/>
            <ac:cxnSpMk id="58" creationId="{97C0F4D1-7536-4BCC-A62A-E61E552084BA}"/>
          </ac:cxnSpMkLst>
        </pc:cxnChg>
        <pc:cxnChg chg="add mod">
          <ac:chgData name="RAQUEL MEGUMI HASHIGUTI" userId="cd02eb0e-ead4-4f72-8aca-34f73a8c081a" providerId="ADAL" clId="{01C0FF77-110E-4BAE-88D4-A30872EFD80F}" dt="2020-07-24T16:57:59.656" v="927"/>
          <ac:cxnSpMkLst>
            <pc:docMk/>
            <pc:sldMk cId="2800002192" sldId="259"/>
            <ac:cxnSpMk id="66" creationId="{548889FC-4463-4A3C-873D-E66310E185BE}"/>
          </ac:cxnSpMkLst>
        </pc:cxnChg>
        <pc:cxnChg chg="mod">
          <ac:chgData name="RAQUEL MEGUMI HASHIGUTI" userId="cd02eb0e-ead4-4f72-8aca-34f73a8c081a" providerId="ADAL" clId="{01C0FF77-110E-4BAE-88D4-A30872EFD80F}" dt="2020-07-24T18:21:32.486" v="1322"/>
          <ac:cxnSpMkLst>
            <pc:docMk/>
            <pc:sldMk cId="2800002192" sldId="259"/>
            <ac:cxnSpMk id="72" creationId="{491AA785-72A8-47AB-A173-95B4F1627DAA}"/>
          </ac:cxnSpMkLst>
        </pc:cxnChg>
      </pc:sldChg>
      <pc:sldChg chg="addSp delSp modSp add mod modTransition modClrScheme chgLayout modNotesTx">
        <pc:chgData name="RAQUEL MEGUMI HASHIGUTI" userId="cd02eb0e-ead4-4f72-8aca-34f73a8c081a" providerId="ADAL" clId="{01C0FF77-110E-4BAE-88D4-A30872EFD80F}" dt="2020-07-28T21:15:27.978" v="6944" actId="20577"/>
        <pc:sldMkLst>
          <pc:docMk/>
          <pc:sldMk cId="963155768" sldId="260"/>
        </pc:sldMkLst>
        <pc:spChg chg="del mod ord">
          <ac:chgData name="RAQUEL MEGUMI HASHIGUTI" userId="cd02eb0e-ead4-4f72-8aca-34f73a8c081a" providerId="ADAL" clId="{01C0FF77-110E-4BAE-88D4-A30872EFD80F}" dt="2020-07-24T16:50:34.969" v="835" actId="700"/>
          <ac:spMkLst>
            <pc:docMk/>
            <pc:sldMk cId="963155768" sldId="260"/>
            <ac:spMk id="2" creationId="{5BF92BC3-0900-47C9-B5E6-6640CC60A18D}"/>
          </ac:spMkLst>
        </pc:spChg>
        <pc:spChg chg="del">
          <ac:chgData name="RAQUEL MEGUMI HASHIGUTI" userId="cd02eb0e-ead4-4f72-8aca-34f73a8c081a" providerId="ADAL" clId="{01C0FF77-110E-4BAE-88D4-A30872EFD80F}" dt="2020-07-24T16:50:34.969" v="835" actId="700"/>
          <ac:spMkLst>
            <pc:docMk/>
            <pc:sldMk cId="963155768" sldId="260"/>
            <ac:spMk id="3" creationId="{CFD8F436-D5D3-41B5-BBCD-9E0D330EA639}"/>
          </ac:spMkLst>
        </pc:spChg>
        <pc:spChg chg="mod">
          <ac:chgData name="RAQUEL MEGUMI HASHIGUTI" userId="cd02eb0e-ead4-4f72-8aca-34f73a8c081a" providerId="ADAL" clId="{01C0FF77-110E-4BAE-88D4-A30872EFD80F}" dt="2020-07-24T16:51:02.263" v="837" actId="164"/>
          <ac:spMkLst>
            <pc:docMk/>
            <pc:sldMk cId="963155768" sldId="260"/>
            <ac:spMk id="5" creationId="{58495ADA-29DB-44F0-9C4D-D6DC0FF344DC}"/>
          </ac:spMkLst>
        </pc:spChg>
        <pc:spChg chg="mod">
          <ac:chgData name="RAQUEL MEGUMI HASHIGUTI" userId="cd02eb0e-ead4-4f72-8aca-34f73a8c081a" providerId="ADAL" clId="{01C0FF77-110E-4BAE-88D4-A30872EFD80F}" dt="2020-07-24T16:51:02.263" v="837" actId="164"/>
          <ac:spMkLst>
            <pc:docMk/>
            <pc:sldMk cId="963155768" sldId="260"/>
            <ac:spMk id="6" creationId="{41CD65D2-BC36-4B3B-A77A-932A648E9883}"/>
          </ac:spMkLst>
        </pc:spChg>
        <pc:spChg chg="mod">
          <ac:chgData name="RAQUEL MEGUMI HASHIGUTI" userId="cd02eb0e-ead4-4f72-8aca-34f73a8c081a" providerId="ADAL" clId="{01C0FF77-110E-4BAE-88D4-A30872EFD80F}" dt="2020-07-24T16:51:02.263" v="837" actId="164"/>
          <ac:spMkLst>
            <pc:docMk/>
            <pc:sldMk cId="963155768" sldId="260"/>
            <ac:spMk id="7" creationId="{E57CFE22-7221-4275-912A-9EF205D89AD4}"/>
          </ac:spMkLst>
        </pc:spChg>
        <pc:spChg chg="mod">
          <ac:chgData name="RAQUEL MEGUMI HASHIGUTI" userId="cd02eb0e-ead4-4f72-8aca-34f73a8c081a" providerId="ADAL" clId="{01C0FF77-110E-4BAE-88D4-A30872EFD80F}" dt="2020-07-24T16:51:02.263" v="837" actId="164"/>
          <ac:spMkLst>
            <pc:docMk/>
            <pc:sldMk cId="963155768" sldId="260"/>
            <ac:spMk id="8" creationId="{1D3FD662-E2E5-4F4B-A308-567331D7A936}"/>
          </ac:spMkLst>
        </pc:spChg>
        <pc:spChg chg="mod">
          <ac:chgData name="RAQUEL MEGUMI HASHIGUTI" userId="cd02eb0e-ead4-4f72-8aca-34f73a8c081a" providerId="ADAL" clId="{01C0FF77-110E-4BAE-88D4-A30872EFD80F}" dt="2020-07-24T16:51:02.263" v="837" actId="164"/>
          <ac:spMkLst>
            <pc:docMk/>
            <pc:sldMk cId="963155768" sldId="260"/>
            <ac:spMk id="9" creationId="{9C64D19C-127E-40E2-B589-60962A8B776F}"/>
          </ac:spMkLst>
        </pc:spChg>
        <pc:spChg chg="mod">
          <ac:chgData name="RAQUEL MEGUMI HASHIGUTI" userId="cd02eb0e-ead4-4f72-8aca-34f73a8c081a" providerId="ADAL" clId="{01C0FF77-110E-4BAE-88D4-A30872EFD80F}" dt="2020-07-24T16:51:02.263" v="837" actId="164"/>
          <ac:spMkLst>
            <pc:docMk/>
            <pc:sldMk cId="963155768" sldId="260"/>
            <ac:spMk id="10" creationId="{877DC088-7FA5-497E-885B-7A6BF81ABE2C}"/>
          </ac:spMkLst>
        </pc:spChg>
        <pc:spChg chg="mod">
          <ac:chgData name="RAQUEL MEGUMI HASHIGUTI" userId="cd02eb0e-ead4-4f72-8aca-34f73a8c081a" providerId="ADAL" clId="{01C0FF77-110E-4BAE-88D4-A30872EFD80F}" dt="2020-07-24T16:51:02.263" v="837" actId="164"/>
          <ac:spMkLst>
            <pc:docMk/>
            <pc:sldMk cId="963155768" sldId="260"/>
            <ac:spMk id="11" creationId="{0B9B1797-5854-460F-B1CF-ECAA9EFDFE80}"/>
          </ac:spMkLst>
        </pc:spChg>
        <pc:spChg chg="mod">
          <ac:chgData name="RAQUEL MEGUMI HASHIGUTI" userId="cd02eb0e-ead4-4f72-8aca-34f73a8c081a" providerId="ADAL" clId="{01C0FF77-110E-4BAE-88D4-A30872EFD80F}" dt="2020-07-24T16:51:02.263" v="837" actId="164"/>
          <ac:spMkLst>
            <pc:docMk/>
            <pc:sldMk cId="963155768" sldId="260"/>
            <ac:spMk id="12" creationId="{71C61049-0FE4-4BAE-A670-B2F646591686}"/>
          </ac:spMkLst>
        </pc:spChg>
        <pc:spChg chg="mod">
          <ac:chgData name="RAQUEL MEGUMI HASHIGUTI" userId="cd02eb0e-ead4-4f72-8aca-34f73a8c081a" providerId="ADAL" clId="{01C0FF77-110E-4BAE-88D4-A30872EFD80F}" dt="2020-07-24T16:51:02.263" v="837" actId="164"/>
          <ac:spMkLst>
            <pc:docMk/>
            <pc:sldMk cId="963155768" sldId="260"/>
            <ac:spMk id="13" creationId="{159FC84C-6266-4307-9A6A-AE92CA5D2E55}"/>
          </ac:spMkLst>
        </pc:spChg>
        <pc:spChg chg="mod">
          <ac:chgData name="RAQUEL MEGUMI HASHIGUTI" userId="cd02eb0e-ead4-4f72-8aca-34f73a8c081a" providerId="ADAL" clId="{01C0FF77-110E-4BAE-88D4-A30872EFD80F}" dt="2020-07-24T16:51:02.263" v="837" actId="164"/>
          <ac:spMkLst>
            <pc:docMk/>
            <pc:sldMk cId="963155768" sldId="260"/>
            <ac:spMk id="14" creationId="{08881C67-1475-4E13-A6AD-ED3F6975239E}"/>
          </ac:spMkLst>
        </pc:spChg>
        <pc:spChg chg="mod">
          <ac:chgData name="RAQUEL MEGUMI HASHIGUTI" userId="cd02eb0e-ead4-4f72-8aca-34f73a8c081a" providerId="ADAL" clId="{01C0FF77-110E-4BAE-88D4-A30872EFD80F}" dt="2020-07-24T16:51:02.263" v="837" actId="164"/>
          <ac:spMkLst>
            <pc:docMk/>
            <pc:sldMk cId="963155768" sldId="260"/>
            <ac:spMk id="15" creationId="{1237F88B-4D61-4734-A915-EA64215C6794}"/>
          </ac:spMkLst>
        </pc:spChg>
        <pc:spChg chg="mod">
          <ac:chgData name="RAQUEL MEGUMI HASHIGUTI" userId="cd02eb0e-ead4-4f72-8aca-34f73a8c081a" providerId="ADAL" clId="{01C0FF77-110E-4BAE-88D4-A30872EFD80F}" dt="2020-07-24T16:51:02.263" v="837" actId="164"/>
          <ac:spMkLst>
            <pc:docMk/>
            <pc:sldMk cId="963155768" sldId="260"/>
            <ac:spMk id="16" creationId="{AF870BDD-0FF0-4D7F-829E-AF49D177678E}"/>
          </ac:spMkLst>
        </pc:spChg>
        <pc:spChg chg="mod">
          <ac:chgData name="RAQUEL MEGUMI HASHIGUTI" userId="cd02eb0e-ead4-4f72-8aca-34f73a8c081a" providerId="ADAL" clId="{01C0FF77-110E-4BAE-88D4-A30872EFD80F}" dt="2020-07-24T16:51:02.263" v="837" actId="164"/>
          <ac:spMkLst>
            <pc:docMk/>
            <pc:sldMk cId="963155768" sldId="260"/>
            <ac:spMk id="17" creationId="{B1C93186-9B24-486E-83A2-46C13FFECD71}"/>
          </ac:spMkLst>
        </pc:spChg>
        <pc:spChg chg="mod">
          <ac:chgData name="RAQUEL MEGUMI HASHIGUTI" userId="cd02eb0e-ead4-4f72-8aca-34f73a8c081a" providerId="ADAL" clId="{01C0FF77-110E-4BAE-88D4-A30872EFD80F}" dt="2020-07-24T16:51:02.263" v="837" actId="164"/>
          <ac:spMkLst>
            <pc:docMk/>
            <pc:sldMk cId="963155768" sldId="260"/>
            <ac:spMk id="19" creationId="{C4A4BB40-B8AC-4C1D-AFB2-B27A5F1B5C83}"/>
          </ac:spMkLst>
        </pc:spChg>
        <pc:spChg chg="mod">
          <ac:chgData name="RAQUEL MEGUMI HASHIGUTI" userId="cd02eb0e-ead4-4f72-8aca-34f73a8c081a" providerId="ADAL" clId="{01C0FF77-110E-4BAE-88D4-A30872EFD80F}" dt="2020-07-24T16:51:02.263" v="837" actId="164"/>
          <ac:spMkLst>
            <pc:docMk/>
            <pc:sldMk cId="963155768" sldId="260"/>
            <ac:spMk id="20" creationId="{7E6FCD0C-96D7-49E1-B949-837A53B541D8}"/>
          </ac:spMkLst>
        </pc:spChg>
        <pc:spChg chg="mod">
          <ac:chgData name="RAQUEL MEGUMI HASHIGUTI" userId="cd02eb0e-ead4-4f72-8aca-34f73a8c081a" providerId="ADAL" clId="{01C0FF77-110E-4BAE-88D4-A30872EFD80F}" dt="2020-07-24T16:51:02.263" v="837" actId="164"/>
          <ac:spMkLst>
            <pc:docMk/>
            <pc:sldMk cId="963155768" sldId="260"/>
            <ac:spMk id="21" creationId="{0C870706-76E7-4FD8-8166-421729670A6B}"/>
          </ac:spMkLst>
        </pc:spChg>
        <pc:spChg chg="mod">
          <ac:chgData name="RAQUEL MEGUMI HASHIGUTI" userId="cd02eb0e-ead4-4f72-8aca-34f73a8c081a" providerId="ADAL" clId="{01C0FF77-110E-4BAE-88D4-A30872EFD80F}" dt="2020-07-24T16:51:02.263" v="837" actId="164"/>
          <ac:spMkLst>
            <pc:docMk/>
            <pc:sldMk cId="963155768" sldId="260"/>
            <ac:spMk id="22" creationId="{BDD55C5D-0166-43FE-BF04-FBF597B3FE32}"/>
          </ac:spMkLst>
        </pc:spChg>
        <pc:spChg chg="mod">
          <ac:chgData name="RAQUEL MEGUMI HASHIGUTI" userId="cd02eb0e-ead4-4f72-8aca-34f73a8c081a" providerId="ADAL" clId="{01C0FF77-110E-4BAE-88D4-A30872EFD80F}" dt="2020-07-24T16:51:02.263" v="837" actId="164"/>
          <ac:spMkLst>
            <pc:docMk/>
            <pc:sldMk cId="963155768" sldId="260"/>
            <ac:spMk id="23" creationId="{7FFCBC09-01BF-4E81-B003-4A4EC80B0690}"/>
          </ac:spMkLst>
        </pc:spChg>
        <pc:spChg chg="mod">
          <ac:chgData name="RAQUEL MEGUMI HASHIGUTI" userId="cd02eb0e-ead4-4f72-8aca-34f73a8c081a" providerId="ADAL" clId="{01C0FF77-110E-4BAE-88D4-A30872EFD80F}" dt="2020-07-24T16:51:02.263" v="837" actId="164"/>
          <ac:spMkLst>
            <pc:docMk/>
            <pc:sldMk cId="963155768" sldId="260"/>
            <ac:spMk id="24" creationId="{A279BABB-8482-41C8-B4D7-CC2BBD7294CD}"/>
          </ac:spMkLst>
        </pc:spChg>
        <pc:spChg chg="mod">
          <ac:chgData name="RAQUEL MEGUMI HASHIGUTI" userId="cd02eb0e-ead4-4f72-8aca-34f73a8c081a" providerId="ADAL" clId="{01C0FF77-110E-4BAE-88D4-A30872EFD80F}" dt="2020-07-24T16:51:02.263" v="837" actId="164"/>
          <ac:spMkLst>
            <pc:docMk/>
            <pc:sldMk cId="963155768" sldId="260"/>
            <ac:spMk id="25" creationId="{9FD16776-00DA-43C5-844C-05BCF174D856}"/>
          </ac:spMkLst>
        </pc:spChg>
        <pc:spChg chg="add mod ord">
          <ac:chgData name="RAQUEL MEGUMI HASHIGUTI" userId="cd02eb0e-ead4-4f72-8aca-34f73a8c081a" providerId="ADAL" clId="{01C0FF77-110E-4BAE-88D4-A30872EFD80F}" dt="2020-07-24T17:07:08.797" v="997" actId="403"/>
          <ac:spMkLst>
            <pc:docMk/>
            <pc:sldMk cId="963155768" sldId="260"/>
            <ac:spMk id="27" creationId="{4DEB078B-06C0-4C5B-A45C-9553CBF8C5B2}"/>
          </ac:spMkLst>
        </pc:spChg>
        <pc:spChg chg="del mod topLvl">
          <ac:chgData name="RAQUEL MEGUMI HASHIGUTI" userId="cd02eb0e-ead4-4f72-8aca-34f73a8c081a" providerId="ADAL" clId="{01C0FF77-110E-4BAE-88D4-A30872EFD80F}" dt="2020-07-24T16:58:15.369" v="931" actId="478"/>
          <ac:spMkLst>
            <pc:docMk/>
            <pc:sldMk cId="963155768" sldId="260"/>
            <ac:spMk id="31" creationId="{77DBD11D-09A3-4E14-86AE-C87AABB351FF}"/>
          </ac:spMkLst>
        </pc:spChg>
        <pc:spChg chg="mod topLvl">
          <ac:chgData name="RAQUEL MEGUMI HASHIGUTI" userId="cd02eb0e-ead4-4f72-8aca-34f73a8c081a" providerId="ADAL" clId="{01C0FF77-110E-4BAE-88D4-A30872EFD80F}" dt="2020-07-24T16:57:33.575" v="923" actId="1076"/>
          <ac:spMkLst>
            <pc:docMk/>
            <pc:sldMk cId="963155768" sldId="260"/>
            <ac:spMk id="32" creationId="{703F62B7-D565-4A25-8E12-BE34CE41C7D1}"/>
          </ac:spMkLst>
        </pc:spChg>
        <pc:spChg chg="mod topLvl">
          <ac:chgData name="RAQUEL MEGUMI HASHIGUTI" userId="cd02eb0e-ead4-4f72-8aca-34f73a8c081a" providerId="ADAL" clId="{01C0FF77-110E-4BAE-88D4-A30872EFD80F}" dt="2020-07-24T16:57:00.816" v="920" actId="165"/>
          <ac:spMkLst>
            <pc:docMk/>
            <pc:sldMk cId="963155768" sldId="260"/>
            <ac:spMk id="33" creationId="{C69B84BE-A7E4-4673-B5A2-CC2462C31414}"/>
          </ac:spMkLst>
        </pc:spChg>
        <pc:spChg chg="mod topLvl">
          <ac:chgData name="RAQUEL MEGUMI HASHIGUTI" userId="cd02eb0e-ead4-4f72-8aca-34f73a8c081a" providerId="ADAL" clId="{01C0FF77-110E-4BAE-88D4-A30872EFD80F}" dt="2020-07-24T16:57:00.816" v="920" actId="165"/>
          <ac:spMkLst>
            <pc:docMk/>
            <pc:sldMk cId="963155768" sldId="260"/>
            <ac:spMk id="34" creationId="{391D9E2E-EAAD-4682-A858-82C2265DD78C}"/>
          </ac:spMkLst>
        </pc:spChg>
        <pc:spChg chg="mod topLvl">
          <ac:chgData name="RAQUEL MEGUMI HASHIGUTI" userId="cd02eb0e-ead4-4f72-8aca-34f73a8c081a" providerId="ADAL" clId="{01C0FF77-110E-4BAE-88D4-A30872EFD80F}" dt="2020-07-24T16:57:00.816" v="920" actId="165"/>
          <ac:spMkLst>
            <pc:docMk/>
            <pc:sldMk cId="963155768" sldId="260"/>
            <ac:spMk id="35" creationId="{14D56E63-3F9A-4A81-A020-A520ED638C01}"/>
          </ac:spMkLst>
        </pc:spChg>
        <pc:spChg chg="mod topLvl">
          <ac:chgData name="RAQUEL MEGUMI HASHIGUTI" userId="cd02eb0e-ead4-4f72-8aca-34f73a8c081a" providerId="ADAL" clId="{01C0FF77-110E-4BAE-88D4-A30872EFD80F}" dt="2020-07-24T16:57:00.816" v="920" actId="165"/>
          <ac:spMkLst>
            <pc:docMk/>
            <pc:sldMk cId="963155768" sldId="260"/>
            <ac:spMk id="36" creationId="{832432A3-9E92-4AF7-8545-279040138A95}"/>
          </ac:spMkLst>
        </pc:spChg>
        <pc:spChg chg="mod topLvl">
          <ac:chgData name="RAQUEL MEGUMI HASHIGUTI" userId="cd02eb0e-ead4-4f72-8aca-34f73a8c081a" providerId="ADAL" clId="{01C0FF77-110E-4BAE-88D4-A30872EFD80F}" dt="2020-07-24T16:57:00.816" v="920" actId="165"/>
          <ac:spMkLst>
            <pc:docMk/>
            <pc:sldMk cId="963155768" sldId="260"/>
            <ac:spMk id="37" creationId="{47144628-4876-4E6E-9A6D-A7EB737D5DF8}"/>
          </ac:spMkLst>
        </pc:spChg>
        <pc:spChg chg="mod topLvl">
          <ac:chgData name="RAQUEL MEGUMI HASHIGUTI" userId="cd02eb0e-ead4-4f72-8aca-34f73a8c081a" providerId="ADAL" clId="{01C0FF77-110E-4BAE-88D4-A30872EFD80F}" dt="2020-07-24T16:57:00.816" v="920" actId="165"/>
          <ac:spMkLst>
            <pc:docMk/>
            <pc:sldMk cId="963155768" sldId="260"/>
            <ac:spMk id="38" creationId="{C38347A3-B165-4E01-A7CA-ED551450C31C}"/>
          </ac:spMkLst>
        </pc:spChg>
        <pc:spChg chg="mod topLvl">
          <ac:chgData name="RAQUEL MEGUMI HASHIGUTI" userId="cd02eb0e-ead4-4f72-8aca-34f73a8c081a" providerId="ADAL" clId="{01C0FF77-110E-4BAE-88D4-A30872EFD80F}" dt="2020-07-24T16:57:00.816" v="920" actId="165"/>
          <ac:spMkLst>
            <pc:docMk/>
            <pc:sldMk cId="963155768" sldId="260"/>
            <ac:spMk id="39" creationId="{2EF282F5-2B86-4E64-A3FC-FA5F526F4DB8}"/>
          </ac:spMkLst>
        </pc:spChg>
        <pc:spChg chg="mod topLvl">
          <ac:chgData name="RAQUEL MEGUMI HASHIGUTI" userId="cd02eb0e-ead4-4f72-8aca-34f73a8c081a" providerId="ADAL" clId="{01C0FF77-110E-4BAE-88D4-A30872EFD80F}" dt="2020-07-24T16:57:00.816" v="920" actId="165"/>
          <ac:spMkLst>
            <pc:docMk/>
            <pc:sldMk cId="963155768" sldId="260"/>
            <ac:spMk id="40" creationId="{6F04542E-C208-45D0-A165-FA31653149C2}"/>
          </ac:spMkLst>
        </pc:spChg>
        <pc:spChg chg="mod topLvl">
          <ac:chgData name="RAQUEL MEGUMI HASHIGUTI" userId="cd02eb0e-ead4-4f72-8aca-34f73a8c081a" providerId="ADAL" clId="{01C0FF77-110E-4BAE-88D4-A30872EFD80F}" dt="2020-07-24T16:57:00.816" v="920" actId="165"/>
          <ac:spMkLst>
            <pc:docMk/>
            <pc:sldMk cId="963155768" sldId="260"/>
            <ac:spMk id="41" creationId="{8E935523-E89E-46C2-90CD-7DFE6E1BD2D8}"/>
          </ac:spMkLst>
        </pc:spChg>
        <pc:spChg chg="mod topLvl">
          <ac:chgData name="RAQUEL MEGUMI HASHIGUTI" userId="cd02eb0e-ead4-4f72-8aca-34f73a8c081a" providerId="ADAL" clId="{01C0FF77-110E-4BAE-88D4-A30872EFD80F}" dt="2020-07-24T16:57:43.113" v="925" actId="1076"/>
          <ac:spMkLst>
            <pc:docMk/>
            <pc:sldMk cId="963155768" sldId="260"/>
            <ac:spMk id="42" creationId="{1627BFC3-69E2-477C-AC59-E88976577BFE}"/>
          </ac:spMkLst>
        </pc:spChg>
        <pc:spChg chg="mod topLvl">
          <ac:chgData name="RAQUEL MEGUMI HASHIGUTI" userId="cd02eb0e-ead4-4f72-8aca-34f73a8c081a" providerId="ADAL" clId="{01C0FF77-110E-4BAE-88D4-A30872EFD80F}" dt="2020-07-24T16:57:38.997" v="924" actId="1076"/>
          <ac:spMkLst>
            <pc:docMk/>
            <pc:sldMk cId="963155768" sldId="260"/>
            <ac:spMk id="43" creationId="{CB6CF6C4-F95E-417D-A93A-C47BA57F3533}"/>
          </ac:spMkLst>
        </pc:spChg>
        <pc:spChg chg="mod topLvl">
          <ac:chgData name="RAQUEL MEGUMI HASHIGUTI" userId="cd02eb0e-ead4-4f72-8aca-34f73a8c081a" providerId="ADAL" clId="{01C0FF77-110E-4BAE-88D4-A30872EFD80F}" dt="2020-07-24T16:57:00.816" v="920" actId="165"/>
          <ac:spMkLst>
            <pc:docMk/>
            <pc:sldMk cId="963155768" sldId="260"/>
            <ac:spMk id="45" creationId="{507279A3-AE61-4774-9F4B-5D9A751D07BB}"/>
          </ac:spMkLst>
        </pc:spChg>
        <pc:spChg chg="mod topLvl">
          <ac:chgData name="RAQUEL MEGUMI HASHIGUTI" userId="cd02eb0e-ead4-4f72-8aca-34f73a8c081a" providerId="ADAL" clId="{01C0FF77-110E-4BAE-88D4-A30872EFD80F}" dt="2020-07-24T16:57:00.816" v="920" actId="165"/>
          <ac:spMkLst>
            <pc:docMk/>
            <pc:sldMk cId="963155768" sldId="260"/>
            <ac:spMk id="46" creationId="{8FE96287-176D-4F17-92B8-7C982FBFCDC4}"/>
          </ac:spMkLst>
        </pc:spChg>
        <pc:spChg chg="mod topLvl">
          <ac:chgData name="RAQUEL MEGUMI HASHIGUTI" userId="cd02eb0e-ead4-4f72-8aca-34f73a8c081a" providerId="ADAL" clId="{01C0FF77-110E-4BAE-88D4-A30872EFD80F}" dt="2020-07-24T17:04:02.722" v="963" actId="1076"/>
          <ac:spMkLst>
            <pc:docMk/>
            <pc:sldMk cId="963155768" sldId="260"/>
            <ac:spMk id="47" creationId="{ADF6ED47-3716-4F15-AB9D-25EC2AE0B5E1}"/>
          </ac:spMkLst>
        </pc:spChg>
        <pc:spChg chg="mod topLvl">
          <ac:chgData name="RAQUEL MEGUMI HASHIGUTI" userId="cd02eb0e-ead4-4f72-8aca-34f73a8c081a" providerId="ADAL" clId="{01C0FF77-110E-4BAE-88D4-A30872EFD80F}" dt="2020-07-24T16:57:00.816" v="920" actId="165"/>
          <ac:spMkLst>
            <pc:docMk/>
            <pc:sldMk cId="963155768" sldId="260"/>
            <ac:spMk id="48" creationId="{0CC661B3-A1C7-401A-AAF7-F906912069C6}"/>
          </ac:spMkLst>
        </pc:spChg>
        <pc:spChg chg="mod topLvl">
          <ac:chgData name="RAQUEL MEGUMI HASHIGUTI" userId="cd02eb0e-ead4-4f72-8aca-34f73a8c081a" providerId="ADAL" clId="{01C0FF77-110E-4BAE-88D4-A30872EFD80F}" dt="2020-07-24T16:57:00.816" v="920" actId="165"/>
          <ac:spMkLst>
            <pc:docMk/>
            <pc:sldMk cId="963155768" sldId="260"/>
            <ac:spMk id="49" creationId="{A8EA5F8A-B8DD-43C2-809C-BAD137C875D1}"/>
          </ac:spMkLst>
        </pc:spChg>
        <pc:spChg chg="mod topLvl">
          <ac:chgData name="RAQUEL MEGUMI HASHIGUTI" userId="cd02eb0e-ead4-4f72-8aca-34f73a8c081a" providerId="ADAL" clId="{01C0FF77-110E-4BAE-88D4-A30872EFD80F}" dt="2020-07-24T16:57:00.816" v="920" actId="165"/>
          <ac:spMkLst>
            <pc:docMk/>
            <pc:sldMk cId="963155768" sldId="260"/>
            <ac:spMk id="50" creationId="{D0D16577-041B-4C2C-A572-11C4BB8C76C4}"/>
          </ac:spMkLst>
        </pc:spChg>
        <pc:spChg chg="mod topLvl">
          <ac:chgData name="RAQUEL MEGUMI HASHIGUTI" userId="cd02eb0e-ead4-4f72-8aca-34f73a8c081a" providerId="ADAL" clId="{01C0FF77-110E-4BAE-88D4-A30872EFD80F}" dt="2020-07-24T16:57:00.816" v="920" actId="165"/>
          <ac:spMkLst>
            <pc:docMk/>
            <pc:sldMk cId="963155768" sldId="260"/>
            <ac:spMk id="51" creationId="{49ECF7F3-72F9-4F9D-9BD1-6B8C09294F76}"/>
          </ac:spMkLst>
        </pc:spChg>
        <pc:spChg chg="mod">
          <ac:chgData name="RAQUEL MEGUMI HASHIGUTI" userId="cd02eb0e-ead4-4f72-8aca-34f73a8c081a" providerId="ADAL" clId="{01C0FF77-110E-4BAE-88D4-A30872EFD80F}" dt="2020-07-24T18:21:34.285" v="1323"/>
          <ac:spMkLst>
            <pc:docMk/>
            <pc:sldMk cId="963155768" sldId="260"/>
            <ac:spMk id="54" creationId="{1AD33415-9BE4-4E47-8E5D-9C0DC02B1ADD}"/>
          </ac:spMkLst>
        </pc:spChg>
        <pc:spChg chg="mod">
          <ac:chgData name="RAQUEL MEGUMI HASHIGUTI" userId="cd02eb0e-ead4-4f72-8aca-34f73a8c081a" providerId="ADAL" clId="{01C0FF77-110E-4BAE-88D4-A30872EFD80F}" dt="2020-07-24T18:21:34.285" v="1323"/>
          <ac:spMkLst>
            <pc:docMk/>
            <pc:sldMk cId="963155768" sldId="260"/>
            <ac:spMk id="56" creationId="{B80C226D-EE30-4E2A-95FE-157C729F8E11}"/>
          </ac:spMkLst>
        </pc:spChg>
        <pc:spChg chg="mod">
          <ac:chgData name="RAQUEL MEGUMI HASHIGUTI" userId="cd02eb0e-ead4-4f72-8aca-34f73a8c081a" providerId="ADAL" clId="{01C0FF77-110E-4BAE-88D4-A30872EFD80F}" dt="2020-07-24T18:21:34.285" v="1323"/>
          <ac:spMkLst>
            <pc:docMk/>
            <pc:sldMk cId="963155768" sldId="260"/>
            <ac:spMk id="57" creationId="{EA3EA623-4042-46EF-92C3-6EB6CCFD9D8D}"/>
          </ac:spMkLst>
        </pc:spChg>
        <pc:spChg chg="mod">
          <ac:chgData name="RAQUEL MEGUMI HASHIGUTI" userId="cd02eb0e-ead4-4f72-8aca-34f73a8c081a" providerId="ADAL" clId="{01C0FF77-110E-4BAE-88D4-A30872EFD80F}" dt="2020-07-24T18:21:34.285" v="1323"/>
          <ac:spMkLst>
            <pc:docMk/>
            <pc:sldMk cId="963155768" sldId="260"/>
            <ac:spMk id="59" creationId="{ECBE7F0B-5D54-4AFB-9E3F-FCB5565751F2}"/>
          </ac:spMkLst>
        </pc:spChg>
        <pc:grpChg chg="add del mod">
          <ac:chgData name="RAQUEL MEGUMI HASHIGUTI" userId="cd02eb0e-ead4-4f72-8aca-34f73a8c081a" providerId="ADAL" clId="{01C0FF77-110E-4BAE-88D4-A30872EFD80F}" dt="2020-07-24T16:54:00.974" v="907" actId="478"/>
          <ac:grpSpMkLst>
            <pc:docMk/>
            <pc:sldMk cId="963155768" sldId="260"/>
            <ac:grpSpMk id="28" creationId="{0DFAE804-0E64-4BD4-840A-06AFC4C3D8A6}"/>
          </ac:grpSpMkLst>
        </pc:grpChg>
        <pc:grpChg chg="add del mod">
          <ac:chgData name="RAQUEL MEGUMI HASHIGUTI" userId="cd02eb0e-ead4-4f72-8aca-34f73a8c081a" providerId="ADAL" clId="{01C0FF77-110E-4BAE-88D4-A30872EFD80F}" dt="2020-07-24T16:57:00.816" v="920" actId="165"/>
          <ac:grpSpMkLst>
            <pc:docMk/>
            <pc:sldMk cId="963155768" sldId="260"/>
            <ac:grpSpMk id="29" creationId="{D259FE0B-442F-45E9-98AB-1297CEF95B41}"/>
          </ac:grpSpMkLst>
        </pc:grpChg>
        <pc:grpChg chg="add mod">
          <ac:chgData name="RAQUEL MEGUMI HASHIGUTI" userId="cd02eb0e-ead4-4f72-8aca-34f73a8c081a" providerId="ADAL" clId="{01C0FF77-110E-4BAE-88D4-A30872EFD80F}" dt="2020-07-24T18:21:34.285" v="1323"/>
          <ac:grpSpMkLst>
            <pc:docMk/>
            <pc:sldMk cId="963155768" sldId="260"/>
            <ac:grpSpMk id="53" creationId="{ACC71F30-B96F-47FD-A6C7-97DD5C09609A}"/>
          </ac:grpSpMkLst>
        </pc:grpChg>
        <pc:grpChg chg="mod">
          <ac:chgData name="RAQUEL MEGUMI HASHIGUTI" userId="cd02eb0e-ead4-4f72-8aca-34f73a8c081a" providerId="ADAL" clId="{01C0FF77-110E-4BAE-88D4-A30872EFD80F}" dt="2020-07-24T18:21:34.285" v="1323"/>
          <ac:grpSpMkLst>
            <pc:docMk/>
            <pc:sldMk cId="963155768" sldId="260"/>
            <ac:grpSpMk id="55" creationId="{060FE19F-99FC-47F0-8E93-68249E3AD460}"/>
          </ac:grpSpMkLst>
        </pc:grpChg>
        <pc:picChg chg="mod">
          <ac:chgData name="RAQUEL MEGUMI HASHIGUTI" userId="cd02eb0e-ead4-4f72-8aca-34f73a8c081a" providerId="ADAL" clId="{01C0FF77-110E-4BAE-88D4-A30872EFD80F}" dt="2020-07-24T16:51:02.263" v="837" actId="164"/>
          <ac:picMkLst>
            <pc:docMk/>
            <pc:sldMk cId="963155768" sldId="260"/>
            <ac:picMk id="4" creationId="{7EFD69F1-DE2F-41A7-9D46-654FD8F476EA}"/>
          </ac:picMkLst>
        </pc:picChg>
        <pc:picChg chg="mod ord topLvl modCrop">
          <ac:chgData name="RAQUEL MEGUMI HASHIGUTI" userId="cd02eb0e-ead4-4f72-8aca-34f73a8c081a" providerId="ADAL" clId="{01C0FF77-110E-4BAE-88D4-A30872EFD80F}" dt="2020-07-24T17:07:02.100" v="994" actId="167"/>
          <ac:picMkLst>
            <pc:docMk/>
            <pc:sldMk cId="963155768" sldId="260"/>
            <ac:picMk id="30" creationId="{F80231C7-31A7-41C4-B5A4-34E897B94A37}"/>
          </ac:picMkLst>
        </pc:picChg>
        <pc:cxnChg chg="mod">
          <ac:chgData name="RAQUEL MEGUMI HASHIGUTI" userId="cd02eb0e-ead4-4f72-8aca-34f73a8c081a" providerId="ADAL" clId="{01C0FF77-110E-4BAE-88D4-A30872EFD80F}" dt="2020-07-24T16:51:02.263" v="837" actId="164"/>
          <ac:cxnSpMkLst>
            <pc:docMk/>
            <pc:sldMk cId="963155768" sldId="260"/>
            <ac:cxnSpMk id="18" creationId="{9D37092E-36EE-4798-A466-3CB5D390DA3C}"/>
          </ac:cxnSpMkLst>
        </pc:cxnChg>
        <pc:cxnChg chg="mod">
          <ac:chgData name="RAQUEL MEGUMI HASHIGUTI" userId="cd02eb0e-ead4-4f72-8aca-34f73a8c081a" providerId="ADAL" clId="{01C0FF77-110E-4BAE-88D4-A30872EFD80F}" dt="2020-07-24T16:54:00.974" v="907" actId="478"/>
          <ac:cxnSpMkLst>
            <pc:docMk/>
            <pc:sldMk cId="963155768" sldId="260"/>
            <ac:cxnSpMk id="26" creationId="{64C4E1F9-FFAB-4E40-B2E1-6EC8C85CA41F}"/>
          </ac:cxnSpMkLst>
        </pc:cxnChg>
        <pc:cxnChg chg="mod topLvl">
          <ac:chgData name="RAQUEL MEGUMI HASHIGUTI" userId="cd02eb0e-ead4-4f72-8aca-34f73a8c081a" providerId="ADAL" clId="{01C0FF77-110E-4BAE-88D4-A30872EFD80F}" dt="2020-07-24T16:57:00.816" v="920" actId="165"/>
          <ac:cxnSpMkLst>
            <pc:docMk/>
            <pc:sldMk cId="963155768" sldId="260"/>
            <ac:cxnSpMk id="44" creationId="{81908040-9B46-43F6-A6F9-B50653512622}"/>
          </ac:cxnSpMkLst>
        </pc:cxnChg>
        <pc:cxnChg chg="mod topLvl">
          <ac:chgData name="RAQUEL MEGUMI HASHIGUTI" userId="cd02eb0e-ead4-4f72-8aca-34f73a8c081a" providerId="ADAL" clId="{01C0FF77-110E-4BAE-88D4-A30872EFD80F}" dt="2020-07-24T16:57:00.816" v="920" actId="165"/>
          <ac:cxnSpMkLst>
            <pc:docMk/>
            <pc:sldMk cId="963155768" sldId="260"/>
            <ac:cxnSpMk id="52" creationId="{1F4917C2-2B6B-49DC-94F2-70CB7AB3BA59}"/>
          </ac:cxnSpMkLst>
        </pc:cxnChg>
        <pc:cxnChg chg="mod">
          <ac:chgData name="RAQUEL MEGUMI HASHIGUTI" userId="cd02eb0e-ead4-4f72-8aca-34f73a8c081a" providerId="ADAL" clId="{01C0FF77-110E-4BAE-88D4-A30872EFD80F}" dt="2020-07-24T18:21:34.285" v="1323"/>
          <ac:cxnSpMkLst>
            <pc:docMk/>
            <pc:sldMk cId="963155768" sldId="260"/>
            <ac:cxnSpMk id="58" creationId="{21BFC06A-6917-4ED9-8279-311507F22452}"/>
          </ac:cxnSpMkLst>
        </pc:cxnChg>
      </pc:sldChg>
      <pc:sldChg chg="modTransition modNotesTx">
        <pc:chgData name="RAQUEL MEGUMI HASHIGUTI" userId="cd02eb0e-ead4-4f72-8aca-34f73a8c081a" providerId="ADAL" clId="{01C0FF77-110E-4BAE-88D4-A30872EFD80F}" dt="2020-07-28T20:19:00.490" v="2320" actId="20577"/>
        <pc:sldMkLst>
          <pc:docMk/>
          <pc:sldMk cId="678943332" sldId="279"/>
        </pc:sldMkLst>
      </pc:sldChg>
      <pc:sldChg chg="modSp del mod ord modTransition modAnim">
        <pc:chgData name="RAQUEL MEGUMI HASHIGUTI" userId="cd02eb0e-ead4-4f72-8aca-34f73a8c081a" providerId="ADAL" clId="{01C0FF77-110E-4BAE-88D4-A30872EFD80F}" dt="2020-07-24T19:59:54.661" v="1497" actId="47"/>
        <pc:sldMkLst>
          <pc:docMk/>
          <pc:sldMk cId="3055596552" sldId="280"/>
        </pc:sldMkLst>
        <pc:spChg chg="mod ord">
          <ac:chgData name="RAQUEL MEGUMI HASHIGUTI" userId="cd02eb0e-ead4-4f72-8aca-34f73a8c081a" providerId="ADAL" clId="{01C0FF77-110E-4BAE-88D4-A30872EFD80F}" dt="2020-07-23T17:36:33.012" v="60" actId="166"/>
          <ac:spMkLst>
            <pc:docMk/>
            <pc:sldMk cId="3055596552" sldId="280"/>
            <ac:spMk id="4" creationId="{A8E0CC95-E459-4C8D-B808-657063143950}"/>
          </ac:spMkLst>
        </pc:spChg>
      </pc:sldChg>
      <pc:sldChg chg="modTransition">
        <pc:chgData name="RAQUEL MEGUMI HASHIGUTI" userId="cd02eb0e-ead4-4f72-8aca-34f73a8c081a" providerId="ADAL" clId="{01C0FF77-110E-4BAE-88D4-A30872EFD80F}" dt="2020-07-24T17:02:44.103" v="950"/>
        <pc:sldMkLst>
          <pc:docMk/>
          <pc:sldMk cId="2518301970" sldId="282"/>
        </pc:sldMkLst>
      </pc:sldChg>
      <pc:sldChg chg="del modTransition">
        <pc:chgData name="RAQUEL MEGUMI HASHIGUTI" userId="cd02eb0e-ead4-4f72-8aca-34f73a8c081a" providerId="ADAL" clId="{01C0FF77-110E-4BAE-88D4-A30872EFD80F}" dt="2020-07-24T21:34:06.394" v="2142" actId="2696"/>
        <pc:sldMkLst>
          <pc:docMk/>
          <pc:sldMk cId="3611242185" sldId="283"/>
        </pc:sldMkLst>
      </pc:sldChg>
      <pc:sldChg chg="addSp delSp modSp mod modTransition">
        <pc:chgData name="RAQUEL MEGUMI HASHIGUTI" userId="cd02eb0e-ead4-4f72-8aca-34f73a8c081a" providerId="ADAL" clId="{01C0FF77-110E-4BAE-88D4-A30872EFD80F}" dt="2020-07-27T14:48:05.691" v="2295" actId="14100"/>
        <pc:sldMkLst>
          <pc:docMk/>
          <pc:sldMk cId="3766130348" sldId="284"/>
        </pc:sldMkLst>
        <pc:spChg chg="mod">
          <ac:chgData name="RAQUEL MEGUMI HASHIGUTI" userId="cd02eb0e-ead4-4f72-8aca-34f73a8c081a" providerId="ADAL" clId="{01C0FF77-110E-4BAE-88D4-A30872EFD80F}" dt="2020-07-27T14:38:08.618" v="2274" actId="1035"/>
          <ac:spMkLst>
            <pc:docMk/>
            <pc:sldMk cId="3766130348" sldId="284"/>
            <ac:spMk id="4" creationId="{79ECF043-58DC-4C6C-A219-3C5DB43CFE3A}"/>
          </ac:spMkLst>
        </pc:spChg>
        <pc:spChg chg="add del">
          <ac:chgData name="RAQUEL MEGUMI HASHIGUTI" userId="cd02eb0e-ead4-4f72-8aca-34f73a8c081a" providerId="ADAL" clId="{01C0FF77-110E-4BAE-88D4-A30872EFD80F}" dt="2020-07-27T14:36:13.271" v="2242" actId="22"/>
          <ac:spMkLst>
            <pc:docMk/>
            <pc:sldMk cId="3766130348" sldId="284"/>
            <ac:spMk id="7" creationId="{96C84FA9-D91A-4943-9E8E-997B492FBEF1}"/>
          </ac:spMkLst>
        </pc:spChg>
        <pc:spChg chg="add mod">
          <ac:chgData name="RAQUEL MEGUMI HASHIGUTI" userId="cd02eb0e-ead4-4f72-8aca-34f73a8c081a" providerId="ADAL" clId="{01C0FF77-110E-4BAE-88D4-A30872EFD80F}" dt="2020-07-27T14:48:05.691" v="2295" actId="14100"/>
          <ac:spMkLst>
            <pc:docMk/>
            <pc:sldMk cId="3766130348" sldId="284"/>
            <ac:spMk id="9" creationId="{A766D72E-16D4-4FC1-B67B-313367E18676}"/>
          </ac:spMkLst>
        </pc:spChg>
        <pc:picChg chg="add mod">
          <ac:chgData name="RAQUEL MEGUMI HASHIGUTI" userId="cd02eb0e-ead4-4f72-8aca-34f73a8c081a" providerId="ADAL" clId="{01C0FF77-110E-4BAE-88D4-A30872EFD80F}" dt="2020-07-27T14:38:08.618" v="2274" actId="1035"/>
          <ac:picMkLst>
            <pc:docMk/>
            <pc:sldMk cId="3766130348" sldId="284"/>
            <ac:picMk id="5" creationId="{927C21CC-5522-44E3-9AF4-16391A5186F0}"/>
          </ac:picMkLst>
        </pc:picChg>
        <pc:picChg chg="add mod modCrop">
          <ac:chgData name="RAQUEL MEGUMI HASHIGUTI" userId="cd02eb0e-ead4-4f72-8aca-34f73a8c081a" providerId="ADAL" clId="{01C0FF77-110E-4BAE-88D4-A30872EFD80F}" dt="2020-07-27T14:47:51.428" v="2294" actId="1076"/>
          <ac:picMkLst>
            <pc:docMk/>
            <pc:sldMk cId="3766130348" sldId="284"/>
            <ac:picMk id="11" creationId="{12A1BEA7-0819-42D8-9F90-A3E5FED772B1}"/>
          </ac:picMkLst>
        </pc:picChg>
      </pc:sldChg>
      <pc:sldChg chg="modSp mod modTransition">
        <pc:chgData name="RAQUEL MEGUMI HASHIGUTI" userId="cd02eb0e-ead4-4f72-8aca-34f73a8c081a" providerId="ADAL" clId="{01C0FF77-110E-4BAE-88D4-A30872EFD80F}" dt="2020-07-24T17:02:44.103" v="950"/>
        <pc:sldMkLst>
          <pc:docMk/>
          <pc:sldMk cId="628580393" sldId="285"/>
        </pc:sldMkLst>
        <pc:spChg chg="mod">
          <ac:chgData name="RAQUEL MEGUMI HASHIGUTI" userId="cd02eb0e-ead4-4f72-8aca-34f73a8c081a" providerId="ADAL" clId="{01C0FF77-110E-4BAE-88D4-A30872EFD80F}" dt="2020-07-23T21:20:08.741" v="771" actId="20577"/>
          <ac:spMkLst>
            <pc:docMk/>
            <pc:sldMk cId="628580393" sldId="285"/>
            <ac:spMk id="3" creationId="{99485025-2685-4764-96BD-C09A1817A1D8}"/>
          </ac:spMkLst>
        </pc:spChg>
      </pc:sldChg>
      <pc:sldChg chg="del modTransition">
        <pc:chgData name="RAQUEL MEGUMI HASHIGUTI" userId="cd02eb0e-ead4-4f72-8aca-34f73a8c081a" providerId="ADAL" clId="{01C0FF77-110E-4BAE-88D4-A30872EFD80F}" dt="2020-07-24T21:34:36.224" v="2143" actId="2696"/>
        <pc:sldMkLst>
          <pc:docMk/>
          <pc:sldMk cId="1850531783" sldId="286"/>
        </pc:sldMkLst>
      </pc:sldChg>
      <pc:sldChg chg="del ord modTransition">
        <pc:chgData name="RAQUEL MEGUMI HASHIGUTI" userId="cd02eb0e-ead4-4f72-8aca-34f73a8c081a" providerId="ADAL" clId="{01C0FF77-110E-4BAE-88D4-A30872EFD80F}" dt="2020-07-24T21:34:03.071" v="2141" actId="2696"/>
        <pc:sldMkLst>
          <pc:docMk/>
          <pc:sldMk cId="540764362" sldId="287"/>
        </pc:sldMkLst>
      </pc:sldChg>
      <pc:sldChg chg="del">
        <pc:chgData name="RAQUEL MEGUMI HASHIGUTI" userId="cd02eb0e-ead4-4f72-8aca-34f73a8c081a" providerId="ADAL" clId="{01C0FF77-110E-4BAE-88D4-A30872EFD80F}" dt="2020-07-24T16:50:11.655" v="833" actId="47"/>
        <pc:sldMkLst>
          <pc:docMk/>
          <pc:sldMk cId="1283905510" sldId="288"/>
        </pc:sldMkLst>
      </pc:sldChg>
      <pc:sldChg chg="addSp delSp modSp mod">
        <pc:chgData name="RAQUEL MEGUMI HASHIGUTI" userId="cd02eb0e-ead4-4f72-8aca-34f73a8c081a" providerId="ADAL" clId="{01C0FF77-110E-4BAE-88D4-A30872EFD80F}" dt="2020-07-24T14:23:02.724" v="830" actId="478"/>
        <pc:sldMkLst>
          <pc:docMk/>
          <pc:sldMk cId="2874980632" sldId="288"/>
        </pc:sldMkLst>
        <pc:picChg chg="add del mod modCrop">
          <ac:chgData name="RAQUEL MEGUMI HASHIGUTI" userId="cd02eb0e-ead4-4f72-8aca-34f73a8c081a" providerId="ADAL" clId="{01C0FF77-110E-4BAE-88D4-A30872EFD80F}" dt="2020-07-24T14:17:57.052" v="824" actId="21"/>
          <ac:picMkLst>
            <pc:docMk/>
            <pc:sldMk cId="2874980632" sldId="288"/>
            <ac:picMk id="4" creationId="{1A03B546-BF53-45FC-A21C-93D74715C438}"/>
          </ac:picMkLst>
        </pc:picChg>
        <pc:picChg chg="add del mod">
          <ac:chgData name="RAQUEL MEGUMI HASHIGUTI" userId="cd02eb0e-ead4-4f72-8aca-34f73a8c081a" providerId="ADAL" clId="{01C0FF77-110E-4BAE-88D4-A30872EFD80F}" dt="2020-07-24T14:18:32.361" v="828" actId="478"/>
          <ac:picMkLst>
            <pc:docMk/>
            <pc:sldMk cId="2874980632" sldId="288"/>
            <ac:picMk id="5" creationId="{FC5E1B03-22B3-43ED-BE32-6ADADD322E45}"/>
          </ac:picMkLst>
        </pc:picChg>
        <pc:picChg chg="add del">
          <ac:chgData name="RAQUEL MEGUMI HASHIGUTI" userId="cd02eb0e-ead4-4f72-8aca-34f73a8c081a" providerId="ADAL" clId="{01C0FF77-110E-4BAE-88D4-A30872EFD80F}" dt="2020-07-24T14:23:02.724" v="830" actId="478"/>
          <ac:picMkLst>
            <pc:docMk/>
            <pc:sldMk cId="2874980632" sldId="288"/>
            <ac:picMk id="6" creationId="{A4E7E285-B6B2-4269-A779-00D90A8CD3E3}"/>
          </ac:picMkLst>
        </pc:picChg>
      </pc:sldChg>
      <pc:sldChg chg="modSp del mod ord modTransition">
        <pc:chgData name="RAQUEL MEGUMI HASHIGUTI" userId="cd02eb0e-ead4-4f72-8aca-34f73a8c081a" providerId="ADAL" clId="{01C0FF77-110E-4BAE-88D4-A30872EFD80F}" dt="2020-07-23T18:32:32.544" v="353" actId="47"/>
        <pc:sldMkLst>
          <pc:docMk/>
          <pc:sldMk cId="18178017" sldId="289"/>
        </pc:sldMkLst>
        <pc:spChg chg="mod">
          <ac:chgData name="RAQUEL MEGUMI HASHIGUTI" userId="cd02eb0e-ead4-4f72-8aca-34f73a8c081a" providerId="ADAL" clId="{01C0FF77-110E-4BAE-88D4-A30872EFD80F}" dt="2020-07-23T18:17:07.319" v="279" actId="20577"/>
          <ac:spMkLst>
            <pc:docMk/>
            <pc:sldMk cId="18178017" sldId="289"/>
            <ac:spMk id="4" creationId="{76418FDE-DDD2-4890-80B2-9A56A5A4D1DF}"/>
          </ac:spMkLst>
        </pc:spChg>
        <pc:spChg chg="mod">
          <ac:chgData name="RAQUEL MEGUMI HASHIGUTI" userId="cd02eb0e-ead4-4f72-8aca-34f73a8c081a" providerId="ADAL" clId="{01C0FF77-110E-4BAE-88D4-A30872EFD80F}" dt="2020-07-23T18:26:19.994" v="283" actId="122"/>
          <ac:spMkLst>
            <pc:docMk/>
            <pc:sldMk cId="18178017" sldId="289"/>
            <ac:spMk id="5" creationId="{AC0E1C18-B9E4-4CF6-9D93-A2910567BC46}"/>
          </ac:spMkLst>
        </pc:spChg>
        <pc:spChg chg="mod">
          <ac:chgData name="RAQUEL MEGUMI HASHIGUTI" userId="cd02eb0e-ead4-4f72-8aca-34f73a8c081a" providerId="ADAL" clId="{01C0FF77-110E-4BAE-88D4-A30872EFD80F}" dt="2020-07-23T18:26:19.994" v="283" actId="122"/>
          <ac:spMkLst>
            <pc:docMk/>
            <pc:sldMk cId="18178017" sldId="289"/>
            <ac:spMk id="7" creationId="{3B5C1938-860D-4826-A905-B0A0952C01B5}"/>
          </ac:spMkLst>
        </pc:spChg>
        <pc:picChg chg="mod">
          <ac:chgData name="RAQUEL MEGUMI HASHIGUTI" userId="cd02eb0e-ead4-4f72-8aca-34f73a8c081a" providerId="ADAL" clId="{01C0FF77-110E-4BAE-88D4-A30872EFD80F}" dt="2020-07-23T18:31:43.653" v="322" actId="1076"/>
          <ac:picMkLst>
            <pc:docMk/>
            <pc:sldMk cId="18178017" sldId="289"/>
            <ac:picMk id="9" creationId="{61551741-EE06-4CEB-B979-F3F00F5F6AB4}"/>
          </ac:picMkLst>
        </pc:picChg>
        <pc:picChg chg="mod">
          <ac:chgData name="RAQUEL MEGUMI HASHIGUTI" userId="cd02eb0e-ead4-4f72-8aca-34f73a8c081a" providerId="ADAL" clId="{01C0FF77-110E-4BAE-88D4-A30872EFD80F}" dt="2020-07-23T18:31:36.654" v="320" actId="1076"/>
          <ac:picMkLst>
            <pc:docMk/>
            <pc:sldMk cId="18178017" sldId="289"/>
            <ac:picMk id="10" creationId="{3B199F54-F3EF-4C0C-9A89-DF91EE80DB52}"/>
          </ac:picMkLst>
        </pc:picChg>
      </pc:sldChg>
      <pc:sldChg chg="modSp mod modTransition modNotesTx">
        <pc:chgData name="RAQUEL MEGUMI HASHIGUTI" userId="cd02eb0e-ead4-4f72-8aca-34f73a8c081a" providerId="ADAL" clId="{01C0FF77-110E-4BAE-88D4-A30872EFD80F}" dt="2020-07-28T20:50:27.532" v="4746" actId="20577"/>
        <pc:sldMkLst>
          <pc:docMk/>
          <pc:sldMk cId="3345137835" sldId="290"/>
        </pc:sldMkLst>
        <pc:spChg chg="mod">
          <ac:chgData name="RAQUEL MEGUMI HASHIGUTI" userId="cd02eb0e-ead4-4f72-8aca-34f73a8c081a" providerId="ADAL" clId="{01C0FF77-110E-4BAE-88D4-A30872EFD80F}" dt="2020-07-23T18:48:21.687" v="424" actId="20577"/>
          <ac:spMkLst>
            <pc:docMk/>
            <pc:sldMk cId="3345137835" sldId="290"/>
            <ac:spMk id="7" creationId="{F1389057-4CE0-4FF5-8E70-8A8767593D3E}"/>
          </ac:spMkLst>
        </pc:spChg>
        <pc:spChg chg="mod">
          <ac:chgData name="RAQUEL MEGUMI HASHIGUTI" userId="cd02eb0e-ead4-4f72-8aca-34f73a8c081a" providerId="ADAL" clId="{01C0FF77-110E-4BAE-88D4-A30872EFD80F}" dt="2020-07-23T18:48:24.566" v="425" actId="5793"/>
          <ac:spMkLst>
            <pc:docMk/>
            <pc:sldMk cId="3345137835" sldId="290"/>
            <ac:spMk id="8" creationId="{730057C8-5375-4183-AC4D-04BCA67868D0}"/>
          </ac:spMkLst>
        </pc:spChg>
      </pc:sldChg>
      <pc:sldChg chg="addSp delSp modSp mod modTransition modNotesTx">
        <pc:chgData name="RAQUEL MEGUMI HASHIGUTI" userId="cd02eb0e-ead4-4f72-8aca-34f73a8c081a" providerId="ADAL" clId="{01C0FF77-110E-4BAE-88D4-A30872EFD80F}" dt="2020-07-28T20:40:13.169" v="3631" actId="20577"/>
        <pc:sldMkLst>
          <pc:docMk/>
          <pc:sldMk cId="94896772" sldId="291"/>
        </pc:sldMkLst>
        <pc:spChg chg="mod">
          <ac:chgData name="RAQUEL MEGUMI HASHIGUTI" userId="cd02eb0e-ead4-4f72-8aca-34f73a8c081a" providerId="ADAL" clId="{01C0FF77-110E-4BAE-88D4-A30872EFD80F}" dt="2020-07-23T18:33:53.032" v="370" actId="20577"/>
          <ac:spMkLst>
            <pc:docMk/>
            <pc:sldMk cId="94896772" sldId="291"/>
            <ac:spMk id="2" creationId="{25BC395E-5646-4345-B7BC-1A3FE9AEF191}"/>
          </ac:spMkLst>
        </pc:spChg>
        <pc:spChg chg="del mod">
          <ac:chgData name="RAQUEL MEGUMI HASHIGUTI" userId="cd02eb0e-ead4-4f72-8aca-34f73a8c081a" providerId="ADAL" clId="{01C0FF77-110E-4BAE-88D4-A30872EFD80F}" dt="2020-07-23T18:27:11.833" v="288" actId="3680"/>
          <ac:spMkLst>
            <pc:docMk/>
            <pc:sldMk cId="94896772" sldId="291"/>
            <ac:spMk id="3" creationId="{ABF868F1-CB49-4A97-B7C4-C8FC1C7CCBAC}"/>
          </ac:spMkLst>
        </pc:spChg>
        <pc:spChg chg="mod">
          <ac:chgData name="RAQUEL MEGUMI HASHIGUTI" userId="cd02eb0e-ead4-4f72-8aca-34f73a8c081a" providerId="ADAL" clId="{01C0FF77-110E-4BAE-88D4-A30872EFD80F}" dt="2020-07-24T20:28:38.779" v="1673" actId="1076"/>
          <ac:spMkLst>
            <pc:docMk/>
            <pc:sldMk cId="94896772" sldId="291"/>
            <ac:spMk id="4" creationId="{9782944A-9470-4DAD-99C8-624F6C6B8FFF}"/>
          </ac:spMkLst>
        </pc:spChg>
        <pc:spChg chg="del">
          <ac:chgData name="RAQUEL MEGUMI HASHIGUTI" userId="cd02eb0e-ead4-4f72-8aca-34f73a8c081a" providerId="ADAL" clId="{01C0FF77-110E-4BAE-88D4-A30872EFD80F}" dt="2020-07-23T18:26:54.449" v="286" actId="478"/>
          <ac:spMkLst>
            <pc:docMk/>
            <pc:sldMk cId="94896772" sldId="291"/>
            <ac:spMk id="5" creationId="{E96B17E7-73C7-43CE-9977-AC209365C241}"/>
          </ac:spMkLst>
        </pc:spChg>
        <pc:spChg chg="mod">
          <ac:chgData name="RAQUEL MEGUMI HASHIGUTI" userId="cd02eb0e-ead4-4f72-8aca-34f73a8c081a" providerId="ADAL" clId="{01C0FF77-110E-4BAE-88D4-A30872EFD80F}" dt="2020-07-23T18:26:03.714" v="282"/>
          <ac:spMkLst>
            <pc:docMk/>
            <pc:sldMk cId="94896772" sldId="291"/>
            <ac:spMk id="6" creationId="{D4F8E7FB-F096-43D3-BC6D-42C320DB1003}"/>
          </ac:spMkLst>
        </pc:spChg>
        <pc:spChg chg="add del mod">
          <ac:chgData name="RAQUEL MEGUMI HASHIGUTI" userId="cd02eb0e-ead4-4f72-8aca-34f73a8c081a" providerId="ADAL" clId="{01C0FF77-110E-4BAE-88D4-A30872EFD80F}" dt="2020-07-24T20:28:40.909" v="1674"/>
          <ac:spMkLst>
            <pc:docMk/>
            <pc:sldMk cId="94896772" sldId="291"/>
            <ac:spMk id="8" creationId="{7AD0A0A1-91EA-4004-966E-A73557FA4D63}"/>
          </ac:spMkLst>
        </pc:spChg>
        <pc:spChg chg="add del mod">
          <ac:chgData name="RAQUEL MEGUMI HASHIGUTI" userId="cd02eb0e-ead4-4f72-8aca-34f73a8c081a" providerId="ADAL" clId="{01C0FF77-110E-4BAE-88D4-A30872EFD80F}" dt="2020-07-24T20:28:57.227" v="1683" actId="478"/>
          <ac:spMkLst>
            <pc:docMk/>
            <pc:sldMk cId="94896772" sldId="291"/>
            <ac:spMk id="9" creationId="{D88EFE48-BFB4-4750-9D46-D9DE121BD673}"/>
          </ac:spMkLst>
        </pc:spChg>
        <pc:graphicFrameChg chg="add mod ord modGraphic">
          <ac:chgData name="RAQUEL MEGUMI HASHIGUTI" userId="cd02eb0e-ead4-4f72-8aca-34f73a8c081a" providerId="ADAL" clId="{01C0FF77-110E-4BAE-88D4-A30872EFD80F}" dt="2020-07-24T20:40:32.675" v="1749" actId="207"/>
          <ac:graphicFrameMkLst>
            <pc:docMk/>
            <pc:sldMk cId="94896772" sldId="291"/>
            <ac:graphicFrameMk id="7" creationId="{7A26C021-3EDF-4705-BD06-8403EFE9091A}"/>
          </ac:graphicFrameMkLst>
        </pc:graphicFrameChg>
      </pc:sldChg>
      <pc:sldChg chg="addSp delSp modSp add mod ord modTransition">
        <pc:chgData name="RAQUEL MEGUMI HASHIGUTI" userId="cd02eb0e-ead4-4f72-8aca-34f73a8c081a" providerId="ADAL" clId="{01C0FF77-110E-4BAE-88D4-A30872EFD80F}" dt="2020-07-24T17:02:44.103" v="950"/>
        <pc:sldMkLst>
          <pc:docMk/>
          <pc:sldMk cId="2675592258" sldId="292"/>
        </pc:sldMkLst>
        <pc:spChg chg="mod">
          <ac:chgData name="RAQUEL MEGUMI HASHIGUTI" userId="cd02eb0e-ead4-4f72-8aca-34f73a8c081a" providerId="ADAL" clId="{01C0FF77-110E-4BAE-88D4-A30872EFD80F}" dt="2020-07-23T18:32:36.669" v="354" actId="20577"/>
          <ac:spMkLst>
            <pc:docMk/>
            <pc:sldMk cId="2675592258" sldId="292"/>
            <ac:spMk id="2" creationId="{25BC395E-5646-4345-B7BC-1A3FE9AEF191}"/>
          </ac:spMkLst>
        </pc:spChg>
        <pc:spChg chg="del">
          <ac:chgData name="RAQUEL MEGUMI HASHIGUTI" userId="cd02eb0e-ead4-4f72-8aca-34f73a8c081a" providerId="ADAL" clId="{01C0FF77-110E-4BAE-88D4-A30872EFD80F}" dt="2020-07-23T18:31:53.911" v="323"/>
          <ac:spMkLst>
            <pc:docMk/>
            <pc:sldMk cId="2675592258" sldId="292"/>
            <ac:spMk id="3" creationId="{ABF868F1-CB49-4A97-B7C4-C8FC1C7CCBAC}"/>
          </ac:spMkLst>
        </pc:spChg>
        <pc:spChg chg="mod">
          <ac:chgData name="RAQUEL MEGUMI HASHIGUTI" userId="cd02eb0e-ead4-4f72-8aca-34f73a8c081a" providerId="ADAL" clId="{01C0FF77-110E-4BAE-88D4-A30872EFD80F}" dt="2020-07-23T18:32:56.053" v="359" actId="207"/>
          <ac:spMkLst>
            <pc:docMk/>
            <pc:sldMk cId="2675592258" sldId="292"/>
            <ac:spMk id="4" creationId="{9782944A-9470-4DAD-99C8-624F6C6B8FFF}"/>
          </ac:spMkLst>
        </pc:spChg>
        <pc:spChg chg="del">
          <ac:chgData name="RAQUEL MEGUMI HASHIGUTI" userId="cd02eb0e-ead4-4f72-8aca-34f73a8c081a" providerId="ADAL" clId="{01C0FF77-110E-4BAE-88D4-A30872EFD80F}" dt="2020-07-23T18:32:00.077" v="324"/>
          <ac:spMkLst>
            <pc:docMk/>
            <pc:sldMk cId="2675592258" sldId="292"/>
            <ac:spMk id="5" creationId="{E96B17E7-73C7-43CE-9977-AC209365C241}"/>
          </ac:spMkLst>
        </pc:spChg>
        <pc:spChg chg="mod">
          <ac:chgData name="RAQUEL MEGUMI HASHIGUTI" userId="cd02eb0e-ead4-4f72-8aca-34f73a8c081a" providerId="ADAL" clId="{01C0FF77-110E-4BAE-88D4-A30872EFD80F}" dt="2020-07-23T18:32:25.026" v="352" actId="20577"/>
          <ac:spMkLst>
            <pc:docMk/>
            <pc:sldMk cId="2675592258" sldId="292"/>
            <ac:spMk id="6" creationId="{D4F8E7FB-F096-43D3-BC6D-42C320DB1003}"/>
          </ac:spMkLst>
        </pc:spChg>
        <pc:picChg chg="add mod">
          <ac:chgData name="RAQUEL MEGUMI HASHIGUTI" userId="cd02eb0e-ead4-4f72-8aca-34f73a8c081a" providerId="ADAL" clId="{01C0FF77-110E-4BAE-88D4-A30872EFD80F}" dt="2020-07-23T18:31:53.911" v="323"/>
          <ac:picMkLst>
            <pc:docMk/>
            <pc:sldMk cId="2675592258" sldId="292"/>
            <ac:picMk id="7" creationId="{3202835B-7EE0-4368-97B6-1D82759DFE64}"/>
          </ac:picMkLst>
        </pc:picChg>
        <pc:picChg chg="add mod">
          <ac:chgData name="RAQUEL MEGUMI HASHIGUTI" userId="cd02eb0e-ead4-4f72-8aca-34f73a8c081a" providerId="ADAL" clId="{01C0FF77-110E-4BAE-88D4-A30872EFD80F}" dt="2020-07-23T18:32:00.077" v="324"/>
          <ac:picMkLst>
            <pc:docMk/>
            <pc:sldMk cId="2675592258" sldId="292"/>
            <ac:picMk id="8" creationId="{A083CCE5-BC6B-4611-9EBC-7FF44B8FA98A}"/>
          </ac:picMkLst>
        </pc:picChg>
      </pc:sldChg>
      <pc:sldChg chg="addSp delSp modSp new mod modTransition delAnim modAnim">
        <pc:chgData name="RAQUEL MEGUMI HASHIGUTI" userId="cd02eb0e-ead4-4f72-8aca-34f73a8c081a" providerId="ADAL" clId="{01C0FF77-110E-4BAE-88D4-A30872EFD80F}" dt="2020-07-28T20:20:05.054" v="2330"/>
        <pc:sldMkLst>
          <pc:docMk/>
          <pc:sldMk cId="2493467431" sldId="293"/>
        </pc:sldMkLst>
        <pc:spChg chg="mod">
          <ac:chgData name="RAQUEL MEGUMI HASHIGUTI" userId="cd02eb0e-ead4-4f72-8aca-34f73a8c081a" providerId="ADAL" clId="{01C0FF77-110E-4BAE-88D4-A30872EFD80F}" dt="2020-07-23T17:14:37.611" v="43" actId="20577"/>
          <ac:spMkLst>
            <pc:docMk/>
            <pc:sldMk cId="2493467431" sldId="293"/>
            <ac:spMk id="2" creationId="{FA4FEF5F-5373-4CC1-83DD-F44C162E43B4}"/>
          </ac:spMkLst>
        </pc:spChg>
        <pc:spChg chg="mod">
          <ac:chgData name="RAQUEL MEGUMI HASHIGUTI" userId="cd02eb0e-ead4-4f72-8aca-34f73a8c081a" providerId="ADAL" clId="{01C0FF77-110E-4BAE-88D4-A30872EFD80F}" dt="2020-07-27T19:47:13.927" v="2314" actId="14100"/>
          <ac:spMkLst>
            <pc:docMk/>
            <pc:sldMk cId="2493467431" sldId="293"/>
            <ac:spMk id="3" creationId="{764BF5EF-431B-4DD4-A7FE-617117DBADC8}"/>
          </ac:spMkLst>
        </pc:spChg>
        <pc:grpChg chg="add del mod">
          <ac:chgData name="RAQUEL MEGUMI HASHIGUTI" userId="cd02eb0e-ead4-4f72-8aca-34f73a8c081a" providerId="ADAL" clId="{01C0FF77-110E-4BAE-88D4-A30872EFD80F}" dt="2020-07-27T19:45:34.734" v="2298" actId="478"/>
          <ac:grpSpMkLst>
            <pc:docMk/>
            <pc:sldMk cId="2493467431" sldId="293"/>
            <ac:grpSpMk id="8" creationId="{CF160922-CDD0-49CA-B786-67A634C780EF}"/>
          </ac:grpSpMkLst>
        </pc:grpChg>
        <pc:picChg chg="add del">
          <ac:chgData name="RAQUEL MEGUMI HASHIGUTI" userId="cd02eb0e-ead4-4f72-8aca-34f73a8c081a" providerId="ADAL" clId="{01C0FF77-110E-4BAE-88D4-A30872EFD80F}" dt="2020-07-27T13:30:22.169" v="2170" actId="478"/>
          <ac:picMkLst>
            <pc:docMk/>
            <pc:sldMk cId="2493467431" sldId="293"/>
            <ac:picMk id="4" creationId="{9D98F85E-811A-4B43-90CC-0EA756772904}"/>
          </ac:picMkLst>
        </pc:picChg>
        <pc:picChg chg="add mod modCrop">
          <ac:chgData name="RAQUEL MEGUMI HASHIGUTI" userId="cd02eb0e-ead4-4f72-8aca-34f73a8c081a" providerId="ADAL" clId="{01C0FF77-110E-4BAE-88D4-A30872EFD80F}" dt="2020-07-27T13:47:30.266" v="2183" actId="164"/>
          <ac:picMkLst>
            <pc:docMk/>
            <pc:sldMk cId="2493467431" sldId="293"/>
            <ac:picMk id="5" creationId="{155BDDA9-382F-4B04-B88B-1F3D45AB08B9}"/>
          </ac:picMkLst>
        </pc:picChg>
        <pc:picChg chg="add mod">
          <ac:chgData name="RAQUEL MEGUMI HASHIGUTI" userId="cd02eb0e-ead4-4f72-8aca-34f73a8c081a" providerId="ADAL" clId="{01C0FF77-110E-4BAE-88D4-A30872EFD80F}" dt="2020-07-27T13:47:30.266" v="2183" actId="164"/>
          <ac:picMkLst>
            <pc:docMk/>
            <pc:sldMk cId="2493467431" sldId="293"/>
            <ac:picMk id="6" creationId="{4E5198F8-75BB-4B8B-9CFA-0EA4CEAF6BA7}"/>
          </ac:picMkLst>
        </pc:picChg>
        <pc:picChg chg="add mod">
          <ac:chgData name="RAQUEL MEGUMI HASHIGUTI" userId="cd02eb0e-ead4-4f72-8aca-34f73a8c081a" providerId="ADAL" clId="{01C0FF77-110E-4BAE-88D4-A30872EFD80F}" dt="2020-07-27T13:47:30.266" v="2183" actId="164"/>
          <ac:picMkLst>
            <pc:docMk/>
            <pc:sldMk cId="2493467431" sldId="293"/>
            <ac:picMk id="7" creationId="{D419F45F-DAC7-4FBB-B690-E55AF24F5AEA}"/>
          </ac:picMkLst>
        </pc:picChg>
        <pc:picChg chg="add mod ord">
          <ac:chgData name="RAQUEL MEGUMI HASHIGUTI" userId="cd02eb0e-ead4-4f72-8aca-34f73a8c081a" providerId="ADAL" clId="{01C0FF77-110E-4BAE-88D4-A30872EFD80F}" dt="2020-07-27T19:48:34.172" v="2315" actId="14826"/>
          <ac:picMkLst>
            <pc:docMk/>
            <pc:sldMk cId="2493467431" sldId="293"/>
            <ac:picMk id="9" creationId="{EE1CC3AB-AEE2-496C-82CD-9A1219DD4E8E}"/>
          </ac:picMkLst>
        </pc:picChg>
      </pc:sldChg>
      <pc:sldChg chg="new del">
        <pc:chgData name="RAQUEL MEGUMI HASHIGUTI" userId="cd02eb0e-ead4-4f72-8aca-34f73a8c081a" providerId="ADAL" clId="{01C0FF77-110E-4BAE-88D4-A30872EFD80F}" dt="2020-07-23T17:34:13.707" v="51" actId="47"/>
        <pc:sldMkLst>
          <pc:docMk/>
          <pc:sldMk cId="868269320" sldId="294"/>
        </pc:sldMkLst>
      </pc:sldChg>
      <pc:sldChg chg="addSp delSp modSp new del mod setBg modClrScheme chgLayout">
        <pc:chgData name="RAQUEL MEGUMI HASHIGUTI" userId="cd02eb0e-ead4-4f72-8aca-34f73a8c081a" providerId="ADAL" clId="{01C0FF77-110E-4BAE-88D4-A30872EFD80F}" dt="2020-07-23T17:53:01.247" v="195" actId="47"/>
        <pc:sldMkLst>
          <pc:docMk/>
          <pc:sldMk cId="3263378065" sldId="294"/>
        </pc:sldMkLst>
        <pc:spChg chg="del">
          <ac:chgData name="RAQUEL MEGUMI HASHIGUTI" userId="cd02eb0e-ead4-4f72-8aca-34f73a8c081a" providerId="ADAL" clId="{01C0FF77-110E-4BAE-88D4-A30872EFD80F}" dt="2020-07-23T17:43:12.299" v="113" actId="700"/>
          <ac:spMkLst>
            <pc:docMk/>
            <pc:sldMk cId="3263378065" sldId="294"/>
            <ac:spMk id="2" creationId="{0E660B9B-C51E-400B-90C2-55409BDAE506}"/>
          </ac:spMkLst>
        </pc:spChg>
        <pc:spChg chg="del mod ord">
          <ac:chgData name="RAQUEL MEGUMI HASHIGUTI" userId="cd02eb0e-ead4-4f72-8aca-34f73a8c081a" providerId="ADAL" clId="{01C0FF77-110E-4BAE-88D4-A30872EFD80F}" dt="2020-07-23T17:43:12.299" v="113" actId="700"/>
          <ac:spMkLst>
            <pc:docMk/>
            <pc:sldMk cId="3263378065" sldId="294"/>
            <ac:spMk id="3" creationId="{AD55703F-3A04-46F4-B8AA-248DF8EAB37E}"/>
          </ac:spMkLst>
        </pc:spChg>
        <pc:spChg chg="del">
          <ac:chgData name="RAQUEL MEGUMI HASHIGUTI" userId="cd02eb0e-ead4-4f72-8aca-34f73a8c081a" providerId="ADAL" clId="{01C0FF77-110E-4BAE-88D4-A30872EFD80F}" dt="2020-07-23T17:43:12.299" v="113" actId="700"/>
          <ac:spMkLst>
            <pc:docMk/>
            <pc:sldMk cId="3263378065" sldId="294"/>
            <ac:spMk id="4" creationId="{A7CBA47F-21E1-43ED-BBAB-B18823B02B14}"/>
          </ac:spMkLst>
        </pc:spChg>
        <pc:spChg chg="del">
          <ac:chgData name="RAQUEL MEGUMI HASHIGUTI" userId="cd02eb0e-ead4-4f72-8aca-34f73a8c081a" providerId="ADAL" clId="{01C0FF77-110E-4BAE-88D4-A30872EFD80F}" dt="2020-07-23T17:43:12.299" v="113" actId="700"/>
          <ac:spMkLst>
            <pc:docMk/>
            <pc:sldMk cId="3263378065" sldId="294"/>
            <ac:spMk id="5" creationId="{B52FCC5C-8E61-4E75-8C8E-FD28791742F9}"/>
          </ac:spMkLst>
        </pc:spChg>
        <pc:spChg chg="mod ord">
          <ac:chgData name="RAQUEL MEGUMI HASHIGUTI" userId="cd02eb0e-ead4-4f72-8aca-34f73a8c081a" providerId="ADAL" clId="{01C0FF77-110E-4BAE-88D4-A30872EFD80F}" dt="2020-07-23T17:46:22.718" v="144" actId="108"/>
          <ac:spMkLst>
            <pc:docMk/>
            <pc:sldMk cId="3263378065" sldId="294"/>
            <ac:spMk id="6" creationId="{F6F315B6-1AF8-4F40-8C87-938FE4183352}"/>
          </ac:spMkLst>
        </pc:spChg>
        <pc:spChg chg="add del mod ord">
          <ac:chgData name="RAQUEL MEGUMI HASHIGUTI" userId="cd02eb0e-ead4-4f72-8aca-34f73a8c081a" providerId="ADAL" clId="{01C0FF77-110E-4BAE-88D4-A30872EFD80F}" dt="2020-07-23T17:45:29.603" v="142" actId="26606"/>
          <ac:spMkLst>
            <pc:docMk/>
            <pc:sldMk cId="3263378065" sldId="294"/>
            <ac:spMk id="7" creationId="{97048800-2AE7-4660-A0EE-553C1B61147C}"/>
          </ac:spMkLst>
        </pc:spChg>
        <pc:spChg chg="add del mod">
          <ac:chgData name="RAQUEL MEGUMI HASHIGUTI" userId="cd02eb0e-ead4-4f72-8aca-34f73a8c081a" providerId="ADAL" clId="{01C0FF77-110E-4BAE-88D4-A30872EFD80F}" dt="2020-07-23T17:43:26.754" v="115"/>
          <ac:spMkLst>
            <pc:docMk/>
            <pc:sldMk cId="3263378065" sldId="294"/>
            <ac:spMk id="8" creationId="{EF49EFC4-0E6D-4942-81F6-99CB81992FC5}"/>
          </ac:spMkLst>
        </pc:spChg>
        <pc:spChg chg="add mod">
          <ac:chgData name="RAQUEL MEGUMI HASHIGUTI" userId="cd02eb0e-ead4-4f72-8aca-34f73a8c081a" providerId="ADAL" clId="{01C0FF77-110E-4BAE-88D4-A30872EFD80F}" dt="2020-07-23T17:44:41.456" v="141"/>
          <ac:spMkLst>
            <pc:docMk/>
            <pc:sldMk cId="3263378065" sldId="294"/>
            <ac:spMk id="9" creationId="{7C00A8A8-83C0-41AB-8B9D-BA2ED46A11F4}"/>
          </ac:spMkLst>
        </pc:spChg>
        <pc:spChg chg="add mod">
          <ac:chgData name="RAQUEL MEGUMI HASHIGUTI" userId="cd02eb0e-ead4-4f72-8aca-34f73a8c081a" providerId="ADAL" clId="{01C0FF77-110E-4BAE-88D4-A30872EFD80F}" dt="2020-07-23T17:44:41.456" v="141"/>
          <ac:spMkLst>
            <pc:docMk/>
            <pc:sldMk cId="3263378065" sldId="294"/>
            <ac:spMk id="10" creationId="{8100AD5B-081E-41EE-BA5F-6DE602F984B9}"/>
          </ac:spMkLst>
        </pc:spChg>
        <pc:spChg chg="add">
          <ac:chgData name="RAQUEL MEGUMI HASHIGUTI" userId="cd02eb0e-ead4-4f72-8aca-34f73a8c081a" providerId="ADAL" clId="{01C0FF77-110E-4BAE-88D4-A30872EFD80F}" dt="2020-07-23T17:45:29.603" v="142" actId="26606"/>
          <ac:spMkLst>
            <pc:docMk/>
            <pc:sldMk cId="3263378065" sldId="294"/>
            <ac:spMk id="17" creationId="{231BF440-39FA-4087-84CC-2EEC0BBDAF29}"/>
          </ac:spMkLst>
        </pc:spChg>
        <pc:spChg chg="add">
          <ac:chgData name="RAQUEL MEGUMI HASHIGUTI" userId="cd02eb0e-ead4-4f72-8aca-34f73a8c081a" providerId="ADAL" clId="{01C0FF77-110E-4BAE-88D4-A30872EFD80F}" dt="2020-07-23T17:45:29.603" v="142" actId="26606"/>
          <ac:spMkLst>
            <pc:docMk/>
            <pc:sldMk cId="3263378065" sldId="294"/>
            <ac:spMk id="19" creationId="{F04E4CBA-303B-48BD-8451-C2701CB0EEBF}"/>
          </ac:spMkLst>
        </pc:spChg>
        <pc:spChg chg="add">
          <ac:chgData name="RAQUEL MEGUMI HASHIGUTI" userId="cd02eb0e-ead4-4f72-8aca-34f73a8c081a" providerId="ADAL" clId="{01C0FF77-110E-4BAE-88D4-A30872EFD80F}" dt="2020-07-23T17:45:29.603" v="142" actId="26606"/>
          <ac:spMkLst>
            <pc:docMk/>
            <pc:sldMk cId="3263378065" sldId="294"/>
            <ac:spMk id="21" creationId="{F6CA58B3-AFCC-4A40-9882-50D5080879B0}"/>
          </ac:spMkLst>
        </pc:spChg>
        <pc:spChg chg="add">
          <ac:chgData name="RAQUEL MEGUMI HASHIGUTI" userId="cd02eb0e-ead4-4f72-8aca-34f73a8c081a" providerId="ADAL" clId="{01C0FF77-110E-4BAE-88D4-A30872EFD80F}" dt="2020-07-23T17:45:29.603" v="142" actId="26606"/>
          <ac:spMkLst>
            <pc:docMk/>
            <pc:sldMk cId="3263378065" sldId="294"/>
            <ac:spMk id="23" creationId="{75C56826-D4E5-42ED-8529-079651CB3005}"/>
          </ac:spMkLst>
        </pc:spChg>
        <pc:spChg chg="add">
          <ac:chgData name="RAQUEL MEGUMI HASHIGUTI" userId="cd02eb0e-ead4-4f72-8aca-34f73a8c081a" providerId="ADAL" clId="{01C0FF77-110E-4BAE-88D4-A30872EFD80F}" dt="2020-07-23T17:45:29.603" v="142" actId="26606"/>
          <ac:spMkLst>
            <pc:docMk/>
            <pc:sldMk cId="3263378065" sldId="294"/>
            <ac:spMk id="25" creationId="{82095FCE-EF05-4443-B97A-85DEE3A5CA17}"/>
          </ac:spMkLst>
        </pc:spChg>
        <pc:spChg chg="add">
          <ac:chgData name="RAQUEL MEGUMI HASHIGUTI" userId="cd02eb0e-ead4-4f72-8aca-34f73a8c081a" providerId="ADAL" clId="{01C0FF77-110E-4BAE-88D4-A30872EFD80F}" dt="2020-07-23T17:45:29.603" v="142" actId="26606"/>
          <ac:spMkLst>
            <pc:docMk/>
            <pc:sldMk cId="3263378065" sldId="294"/>
            <ac:spMk id="27" creationId="{CA00AE6B-AA30-4CF8-BA6F-339B780AD76C}"/>
          </ac:spMkLst>
        </pc:spChg>
        <pc:picChg chg="add mod ord">
          <ac:chgData name="RAQUEL MEGUMI HASHIGUTI" userId="cd02eb0e-ead4-4f72-8aca-34f73a8c081a" providerId="ADAL" clId="{01C0FF77-110E-4BAE-88D4-A30872EFD80F}" dt="2020-07-23T17:45:29.603" v="142" actId="26606"/>
          <ac:picMkLst>
            <pc:docMk/>
            <pc:sldMk cId="3263378065" sldId="294"/>
            <ac:picMk id="11" creationId="{806AEDED-3F95-425D-B09E-D6EE94F2E62C}"/>
          </ac:picMkLst>
        </pc:picChg>
        <pc:picChg chg="add mod ord">
          <ac:chgData name="RAQUEL MEGUMI HASHIGUTI" userId="cd02eb0e-ead4-4f72-8aca-34f73a8c081a" providerId="ADAL" clId="{01C0FF77-110E-4BAE-88D4-A30872EFD80F}" dt="2020-07-23T17:45:29.603" v="142" actId="26606"/>
          <ac:picMkLst>
            <pc:docMk/>
            <pc:sldMk cId="3263378065" sldId="294"/>
            <ac:picMk id="12" creationId="{FBD77F87-6304-4D68-9244-8DFC358C07B4}"/>
          </ac:picMkLst>
        </pc:picChg>
      </pc:sldChg>
      <pc:sldChg chg="addSp delSp modSp new mod ord modTransition modAnim">
        <pc:chgData name="RAQUEL MEGUMI HASHIGUTI" userId="cd02eb0e-ead4-4f72-8aca-34f73a8c081a" providerId="ADAL" clId="{01C0FF77-110E-4BAE-88D4-A30872EFD80F}" dt="2020-07-24T17:02:44.103" v="950"/>
        <pc:sldMkLst>
          <pc:docMk/>
          <pc:sldMk cId="39500051" sldId="295"/>
        </pc:sldMkLst>
        <pc:spChg chg="mod">
          <ac:chgData name="RAQUEL MEGUMI HASHIGUTI" userId="cd02eb0e-ead4-4f72-8aca-34f73a8c081a" providerId="ADAL" clId="{01C0FF77-110E-4BAE-88D4-A30872EFD80F}" dt="2020-07-23T17:46:56.516" v="154"/>
          <ac:spMkLst>
            <pc:docMk/>
            <pc:sldMk cId="39500051" sldId="295"/>
            <ac:spMk id="2" creationId="{EF740E45-B3A8-43E0-ACA6-C92674221F40}"/>
          </ac:spMkLst>
        </pc:spChg>
        <pc:spChg chg="mod">
          <ac:chgData name="RAQUEL MEGUMI HASHIGUTI" userId="cd02eb0e-ead4-4f72-8aca-34f73a8c081a" providerId="ADAL" clId="{01C0FF77-110E-4BAE-88D4-A30872EFD80F}" dt="2020-07-23T18:15:54.153" v="251" actId="20577"/>
          <ac:spMkLst>
            <pc:docMk/>
            <pc:sldMk cId="39500051" sldId="295"/>
            <ac:spMk id="3" creationId="{683B6C60-070C-4E72-95E8-0AD5865B4688}"/>
          </ac:spMkLst>
        </pc:spChg>
        <pc:spChg chg="add del mod">
          <ac:chgData name="RAQUEL MEGUMI HASHIGUTI" userId="cd02eb0e-ead4-4f72-8aca-34f73a8c081a" providerId="ADAL" clId="{01C0FF77-110E-4BAE-88D4-A30872EFD80F}" dt="2020-07-23T18:08:06.831" v="210" actId="478"/>
          <ac:spMkLst>
            <pc:docMk/>
            <pc:sldMk cId="39500051" sldId="295"/>
            <ac:spMk id="7" creationId="{B1190E64-6DC1-41EF-B354-11E46038FE4E}"/>
          </ac:spMkLst>
        </pc:spChg>
        <pc:picChg chg="add mod">
          <ac:chgData name="RAQUEL MEGUMI HASHIGUTI" userId="cd02eb0e-ead4-4f72-8aca-34f73a8c081a" providerId="ADAL" clId="{01C0FF77-110E-4BAE-88D4-A30872EFD80F}" dt="2020-07-23T17:51:36.376" v="194" actId="1076"/>
          <ac:picMkLst>
            <pc:docMk/>
            <pc:sldMk cId="39500051" sldId="295"/>
            <ac:picMk id="4" creationId="{EA2CE8AB-E115-46F3-B3E5-C977EC1B323A}"/>
          </ac:picMkLst>
        </pc:picChg>
        <pc:picChg chg="add mod">
          <ac:chgData name="RAQUEL MEGUMI HASHIGUTI" userId="cd02eb0e-ead4-4f72-8aca-34f73a8c081a" providerId="ADAL" clId="{01C0FF77-110E-4BAE-88D4-A30872EFD80F}" dt="2020-07-23T17:51:36.376" v="194" actId="1076"/>
          <ac:picMkLst>
            <pc:docMk/>
            <pc:sldMk cId="39500051" sldId="295"/>
            <ac:picMk id="5" creationId="{7A2BD731-B336-4475-A167-0808DD4363F7}"/>
          </ac:picMkLst>
        </pc:picChg>
      </pc:sldChg>
      <pc:sldChg chg="new del">
        <pc:chgData name="RAQUEL MEGUMI HASHIGUTI" userId="cd02eb0e-ead4-4f72-8aca-34f73a8c081a" providerId="ADAL" clId="{01C0FF77-110E-4BAE-88D4-A30872EFD80F}" dt="2020-07-23T17:46:39.283" v="148" actId="47"/>
        <pc:sldMkLst>
          <pc:docMk/>
          <pc:sldMk cId="1978215801" sldId="295"/>
        </pc:sldMkLst>
      </pc:sldChg>
      <pc:sldChg chg="new del">
        <pc:chgData name="RAQUEL MEGUMI HASHIGUTI" userId="cd02eb0e-ead4-4f72-8aca-34f73a8c081a" providerId="ADAL" clId="{01C0FF77-110E-4BAE-88D4-A30872EFD80F}" dt="2020-07-23T17:46:45.592" v="150" actId="47"/>
        <pc:sldMkLst>
          <pc:docMk/>
          <pc:sldMk cId="2093917574" sldId="295"/>
        </pc:sldMkLst>
      </pc:sldChg>
      <pc:sldChg chg="addSp delSp modSp new mod modTransition delAnim modAnim modNotesTx">
        <pc:chgData name="RAQUEL MEGUMI HASHIGUTI" userId="cd02eb0e-ead4-4f72-8aca-34f73a8c081a" providerId="ADAL" clId="{01C0FF77-110E-4BAE-88D4-A30872EFD80F}" dt="2020-07-28T20:41:09.323" v="3703" actId="20577"/>
        <pc:sldMkLst>
          <pc:docMk/>
          <pc:sldMk cId="2784105024" sldId="296"/>
        </pc:sldMkLst>
        <pc:spChg chg="mod">
          <ac:chgData name="RAQUEL MEGUMI HASHIGUTI" userId="cd02eb0e-ead4-4f72-8aca-34f73a8c081a" providerId="ADAL" clId="{01C0FF77-110E-4BAE-88D4-A30872EFD80F}" dt="2020-07-24T20:58:17.584" v="1904" actId="1036"/>
          <ac:spMkLst>
            <pc:docMk/>
            <pc:sldMk cId="2784105024" sldId="296"/>
            <ac:spMk id="2" creationId="{3FE10914-9635-4315-96D7-93A392072EE0}"/>
          </ac:spMkLst>
        </pc:spChg>
        <pc:spChg chg="del">
          <ac:chgData name="RAQUEL MEGUMI HASHIGUTI" userId="cd02eb0e-ead4-4f72-8aca-34f73a8c081a" providerId="ADAL" clId="{01C0FF77-110E-4BAE-88D4-A30872EFD80F}" dt="2020-07-23T18:37:12.279" v="387"/>
          <ac:spMkLst>
            <pc:docMk/>
            <pc:sldMk cId="2784105024" sldId="296"/>
            <ac:spMk id="3" creationId="{DA34E2E1-9F4B-4F7B-B1D3-81027F799623}"/>
          </ac:spMkLst>
        </pc:spChg>
        <pc:spChg chg="del mod">
          <ac:chgData name="RAQUEL MEGUMI HASHIGUTI" userId="cd02eb0e-ead4-4f72-8aca-34f73a8c081a" providerId="ADAL" clId="{01C0FF77-110E-4BAE-88D4-A30872EFD80F}" dt="2020-07-24T20:25:45.587" v="1624" actId="478"/>
          <ac:spMkLst>
            <pc:docMk/>
            <pc:sldMk cId="2784105024" sldId="296"/>
            <ac:spMk id="4" creationId="{7844D2C9-005F-46CE-97BB-67530E640758}"/>
          </ac:spMkLst>
        </pc:spChg>
        <pc:spChg chg="add del mod">
          <ac:chgData name="RAQUEL MEGUMI HASHIGUTI" userId="cd02eb0e-ead4-4f72-8aca-34f73a8c081a" providerId="ADAL" clId="{01C0FF77-110E-4BAE-88D4-A30872EFD80F}" dt="2020-07-24T20:12:59.675" v="1580" actId="478"/>
          <ac:spMkLst>
            <pc:docMk/>
            <pc:sldMk cId="2784105024" sldId="296"/>
            <ac:spMk id="5" creationId="{8084ADCD-9068-4623-9A44-8A537220C781}"/>
          </ac:spMkLst>
        </pc:spChg>
        <pc:spChg chg="del">
          <ac:chgData name="RAQUEL MEGUMI HASHIGUTI" userId="cd02eb0e-ead4-4f72-8aca-34f73a8c081a" providerId="ADAL" clId="{01C0FF77-110E-4BAE-88D4-A30872EFD80F}" dt="2020-07-23T18:37:31.241" v="388"/>
          <ac:spMkLst>
            <pc:docMk/>
            <pc:sldMk cId="2784105024" sldId="296"/>
            <ac:spMk id="5" creationId="{EB3E444F-A8BE-4AD5-9EC3-36BDD53ECAA0}"/>
          </ac:spMkLst>
        </pc:spChg>
        <pc:spChg chg="mod">
          <ac:chgData name="RAQUEL MEGUMI HASHIGUTI" userId="cd02eb0e-ead4-4f72-8aca-34f73a8c081a" providerId="ADAL" clId="{01C0FF77-110E-4BAE-88D4-A30872EFD80F}" dt="2020-07-23T18:35:43.657" v="381"/>
          <ac:spMkLst>
            <pc:docMk/>
            <pc:sldMk cId="2784105024" sldId="296"/>
            <ac:spMk id="6" creationId="{64229712-6C73-4649-B31E-45B228871416}"/>
          </ac:spMkLst>
        </pc:spChg>
        <pc:spChg chg="add del mod">
          <ac:chgData name="RAQUEL MEGUMI HASHIGUTI" userId="cd02eb0e-ead4-4f72-8aca-34f73a8c081a" providerId="ADAL" clId="{01C0FF77-110E-4BAE-88D4-A30872EFD80F}" dt="2020-07-24T20:12:59.262" v="1579" actId="478"/>
          <ac:spMkLst>
            <pc:docMk/>
            <pc:sldMk cId="2784105024" sldId="296"/>
            <ac:spMk id="10" creationId="{5C9992C6-B739-49DD-BAEC-F1385A032859}"/>
          </ac:spMkLst>
        </pc:spChg>
        <pc:spChg chg="add del mod">
          <ac:chgData name="RAQUEL MEGUMI HASHIGUTI" userId="cd02eb0e-ead4-4f72-8aca-34f73a8c081a" providerId="ADAL" clId="{01C0FF77-110E-4BAE-88D4-A30872EFD80F}" dt="2020-07-24T20:13:31.461" v="1582"/>
          <ac:spMkLst>
            <pc:docMk/>
            <pc:sldMk cId="2784105024" sldId="296"/>
            <ac:spMk id="12" creationId="{15D45ECD-9109-4301-8426-001EFB63F5FD}"/>
          </ac:spMkLst>
        </pc:spChg>
        <pc:spChg chg="add del mod">
          <ac:chgData name="RAQUEL MEGUMI HASHIGUTI" userId="cd02eb0e-ead4-4f72-8aca-34f73a8c081a" providerId="ADAL" clId="{01C0FF77-110E-4BAE-88D4-A30872EFD80F}" dt="2020-07-24T20:13:39.957" v="1584"/>
          <ac:spMkLst>
            <pc:docMk/>
            <pc:sldMk cId="2784105024" sldId="296"/>
            <ac:spMk id="14" creationId="{F7F27F67-76D9-4564-9C1F-F3D2142A9B7E}"/>
          </ac:spMkLst>
        </pc:spChg>
        <pc:spChg chg="add del mod">
          <ac:chgData name="RAQUEL MEGUMI HASHIGUTI" userId="cd02eb0e-ead4-4f72-8aca-34f73a8c081a" providerId="ADAL" clId="{01C0FF77-110E-4BAE-88D4-A30872EFD80F}" dt="2020-07-24T20:23:26.411" v="1617"/>
          <ac:spMkLst>
            <pc:docMk/>
            <pc:sldMk cId="2784105024" sldId="296"/>
            <ac:spMk id="15" creationId="{33412F4E-1958-49B9-AE19-99EBEC8E85BF}"/>
          </ac:spMkLst>
        </pc:spChg>
        <pc:spChg chg="add del mod">
          <ac:chgData name="RAQUEL MEGUMI HASHIGUTI" userId="cd02eb0e-ead4-4f72-8aca-34f73a8c081a" providerId="ADAL" clId="{01C0FF77-110E-4BAE-88D4-A30872EFD80F}" dt="2020-07-24T20:25:47.324" v="1625" actId="478"/>
          <ac:spMkLst>
            <pc:docMk/>
            <pc:sldMk cId="2784105024" sldId="296"/>
            <ac:spMk id="16" creationId="{81E6A51A-01F3-4F7E-BF09-5D91FF5464C9}"/>
          </ac:spMkLst>
        </pc:spChg>
        <pc:spChg chg="add del mod">
          <ac:chgData name="RAQUEL MEGUMI HASHIGUTI" userId="cd02eb0e-ead4-4f72-8aca-34f73a8c081a" providerId="ADAL" clId="{01C0FF77-110E-4BAE-88D4-A30872EFD80F}" dt="2020-07-24T20:38:54.699" v="1741" actId="478"/>
          <ac:spMkLst>
            <pc:docMk/>
            <pc:sldMk cId="2784105024" sldId="296"/>
            <ac:spMk id="20" creationId="{5F261230-E90D-4E13-9543-BDB5623D129A}"/>
          </ac:spMkLst>
        </pc:spChg>
        <pc:spChg chg="add del mod">
          <ac:chgData name="RAQUEL MEGUMI HASHIGUTI" userId="cd02eb0e-ead4-4f72-8aca-34f73a8c081a" providerId="ADAL" clId="{01C0FF77-110E-4BAE-88D4-A30872EFD80F}" dt="2020-07-24T20:49:23.190" v="1866" actId="478"/>
          <ac:spMkLst>
            <pc:docMk/>
            <pc:sldMk cId="2784105024" sldId="296"/>
            <ac:spMk id="22" creationId="{267BC5E3-9622-4754-ACD3-42B5F3E6AB98}"/>
          </ac:spMkLst>
        </pc:spChg>
        <pc:spChg chg="add del mod">
          <ac:chgData name="RAQUEL MEGUMI HASHIGUTI" userId="cd02eb0e-ead4-4f72-8aca-34f73a8c081a" providerId="ADAL" clId="{01C0FF77-110E-4BAE-88D4-A30872EFD80F}" dt="2020-07-24T20:39:00.909" v="1743" actId="478"/>
          <ac:spMkLst>
            <pc:docMk/>
            <pc:sldMk cId="2784105024" sldId="296"/>
            <ac:spMk id="23" creationId="{91A1BBB6-5E3F-4E62-A995-B6BE7100AFDC}"/>
          </ac:spMkLst>
        </pc:spChg>
        <pc:spChg chg="add del mod">
          <ac:chgData name="RAQUEL MEGUMI HASHIGUTI" userId="cd02eb0e-ead4-4f72-8aca-34f73a8c081a" providerId="ADAL" clId="{01C0FF77-110E-4BAE-88D4-A30872EFD80F}" dt="2020-07-24T20:38:54.699" v="1741" actId="478"/>
          <ac:spMkLst>
            <pc:docMk/>
            <pc:sldMk cId="2784105024" sldId="296"/>
            <ac:spMk id="24" creationId="{D83007A5-54B0-4385-863C-0F038F034807}"/>
          </ac:spMkLst>
        </pc:spChg>
        <pc:spChg chg="add del mod">
          <ac:chgData name="RAQUEL MEGUMI HASHIGUTI" userId="cd02eb0e-ead4-4f72-8aca-34f73a8c081a" providerId="ADAL" clId="{01C0FF77-110E-4BAE-88D4-A30872EFD80F}" dt="2020-07-24T20:38:54.699" v="1741" actId="478"/>
          <ac:spMkLst>
            <pc:docMk/>
            <pc:sldMk cId="2784105024" sldId="296"/>
            <ac:spMk id="25" creationId="{46FF8087-B80B-480E-9E52-3D711BAC4FB4}"/>
          </ac:spMkLst>
        </pc:spChg>
        <pc:spChg chg="add del mod">
          <ac:chgData name="RAQUEL MEGUMI HASHIGUTI" userId="cd02eb0e-ead4-4f72-8aca-34f73a8c081a" providerId="ADAL" clId="{01C0FF77-110E-4BAE-88D4-A30872EFD80F}" dt="2020-07-24T20:38:54.699" v="1741" actId="478"/>
          <ac:spMkLst>
            <pc:docMk/>
            <pc:sldMk cId="2784105024" sldId="296"/>
            <ac:spMk id="26" creationId="{14BFF783-0777-461B-98E4-90D2B2D8FCD8}"/>
          </ac:spMkLst>
        </pc:spChg>
        <pc:spChg chg="add del mod">
          <ac:chgData name="RAQUEL MEGUMI HASHIGUTI" userId="cd02eb0e-ead4-4f72-8aca-34f73a8c081a" providerId="ADAL" clId="{01C0FF77-110E-4BAE-88D4-A30872EFD80F}" dt="2020-07-24T21:16:06.843" v="2039" actId="478"/>
          <ac:spMkLst>
            <pc:docMk/>
            <pc:sldMk cId="2784105024" sldId="296"/>
            <ac:spMk id="28" creationId="{D9582AE3-161A-4727-AA1E-0A20A89CA069}"/>
          </ac:spMkLst>
        </pc:spChg>
        <pc:spChg chg="mod topLvl">
          <ac:chgData name="RAQUEL MEGUMI HASHIGUTI" userId="cd02eb0e-ead4-4f72-8aca-34f73a8c081a" providerId="ADAL" clId="{01C0FF77-110E-4BAE-88D4-A30872EFD80F}" dt="2020-07-24T20:44:28.734" v="1754" actId="164"/>
          <ac:spMkLst>
            <pc:docMk/>
            <pc:sldMk cId="2784105024" sldId="296"/>
            <ac:spMk id="31" creationId="{CD7F69A6-C5D7-4899-81AC-2F82ED4ED2DD}"/>
          </ac:spMkLst>
        </pc:spChg>
        <pc:spChg chg="mod topLvl">
          <ac:chgData name="RAQUEL MEGUMI HASHIGUTI" userId="cd02eb0e-ead4-4f72-8aca-34f73a8c081a" providerId="ADAL" clId="{01C0FF77-110E-4BAE-88D4-A30872EFD80F}" dt="2020-07-24T20:44:28.734" v="1754" actId="164"/>
          <ac:spMkLst>
            <pc:docMk/>
            <pc:sldMk cId="2784105024" sldId="296"/>
            <ac:spMk id="32" creationId="{50FDD7A5-28BB-45E0-966E-B7FB83134C5D}"/>
          </ac:spMkLst>
        </pc:spChg>
        <pc:spChg chg="mod topLvl">
          <ac:chgData name="RAQUEL MEGUMI HASHIGUTI" userId="cd02eb0e-ead4-4f72-8aca-34f73a8c081a" providerId="ADAL" clId="{01C0FF77-110E-4BAE-88D4-A30872EFD80F}" dt="2020-07-24T20:44:28.734" v="1754" actId="164"/>
          <ac:spMkLst>
            <pc:docMk/>
            <pc:sldMk cId="2784105024" sldId="296"/>
            <ac:spMk id="33" creationId="{13B09F8D-D26B-4FD9-A0F3-66B7CB8B8062}"/>
          </ac:spMkLst>
        </pc:spChg>
        <pc:spChg chg="mod topLvl">
          <ac:chgData name="RAQUEL MEGUMI HASHIGUTI" userId="cd02eb0e-ead4-4f72-8aca-34f73a8c081a" providerId="ADAL" clId="{01C0FF77-110E-4BAE-88D4-A30872EFD80F}" dt="2020-07-24T20:44:28.734" v="1754" actId="164"/>
          <ac:spMkLst>
            <pc:docMk/>
            <pc:sldMk cId="2784105024" sldId="296"/>
            <ac:spMk id="34" creationId="{19F17C7E-275D-4D1E-87E8-F8373AE4CDBE}"/>
          </ac:spMkLst>
        </pc:spChg>
        <pc:spChg chg="add del mod">
          <ac:chgData name="RAQUEL MEGUMI HASHIGUTI" userId="cd02eb0e-ead4-4f72-8aca-34f73a8c081a" providerId="ADAL" clId="{01C0FF77-110E-4BAE-88D4-A30872EFD80F}" dt="2020-07-24T21:16:06.843" v="2039" actId="478"/>
          <ac:spMkLst>
            <pc:docMk/>
            <pc:sldMk cId="2784105024" sldId="296"/>
            <ac:spMk id="37" creationId="{65E35775-D0EA-4A12-BC84-E2026660FFCE}"/>
          </ac:spMkLst>
        </pc:spChg>
        <pc:spChg chg="add del mod">
          <ac:chgData name="RAQUEL MEGUMI HASHIGUTI" userId="cd02eb0e-ead4-4f72-8aca-34f73a8c081a" providerId="ADAL" clId="{01C0FF77-110E-4BAE-88D4-A30872EFD80F}" dt="2020-07-24T21:16:06.843" v="2039" actId="478"/>
          <ac:spMkLst>
            <pc:docMk/>
            <pc:sldMk cId="2784105024" sldId="296"/>
            <ac:spMk id="38" creationId="{300A4C67-9B5C-4C94-8A73-C3507481B5DF}"/>
          </ac:spMkLst>
        </pc:spChg>
        <pc:spChg chg="add del mod">
          <ac:chgData name="RAQUEL MEGUMI HASHIGUTI" userId="cd02eb0e-ead4-4f72-8aca-34f73a8c081a" providerId="ADAL" clId="{01C0FF77-110E-4BAE-88D4-A30872EFD80F}" dt="2020-07-24T21:16:13.309" v="2042" actId="478"/>
          <ac:spMkLst>
            <pc:docMk/>
            <pc:sldMk cId="2784105024" sldId="296"/>
            <ac:spMk id="39" creationId="{FCA93E20-EFCB-4D6E-B287-93BA3D1A9601}"/>
          </ac:spMkLst>
        </pc:spChg>
        <pc:grpChg chg="add mod">
          <ac:chgData name="RAQUEL MEGUMI HASHIGUTI" userId="cd02eb0e-ead4-4f72-8aca-34f73a8c081a" providerId="ADAL" clId="{01C0FF77-110E-4BAE-88D4-A30872EFD80F}" dt="2020-07-24T20:44:28.734" v="1754" actId="164"/>
          <ac:grpSpMkLst>
            <pc:docMk/>
            <pc:sldMk cId="2784105024" sldId="296"/>
            <ac:grpSpMk id="27" creationId="{91E210AE-9B83-4E4F-AAEC-D386CB8D2CA3}"/>
          </ac:grpSpMkLst>
        </pc:grpChg>
        <pc:grpChg chg="add del mod">
          <ac:chgData name="RAQUEL MEGUMI HASHIGUTI" userId="cd02eb0e-ead4-4f72-8aca-34f73a8c081a" providerId="ADAL" clId="{01C0FF77-110E-4BAE-88D4-A30872EFD80F}" dt="2020-07-24T20:40:52.902" v="1750" actId="165"/>
          <ac:grpSpMkLst>
            <pc:docMk/>
            <pc:sldMk cId="2784105024" sldId="296"/>
            <ac:grpSpMk id="29" creationId="{BD49E013-E6F6-4D65-91DC-AFD64DE77510}"/>
          </ac:grpSpMkLst>
        </pc:grpChg>
        <pc:graphicFrameChg chg="add mod">
          <ac:chgData name="RAQUEL MEGUMI HASHIGUTI" userId="cd02eb0e-ead4-4f72-8aca-34f73a8c081a" providerId="ADAL" clId="{01C0FF77-110E-4BAE-88D4-A30872EFD80F}" dt="2020-07-24T20:20:04.314" v="1608"/>
          <ac:graphicFrameMkLst>
            <pc:docMk/>
            <pc:sldMk cId="2784105024" sldId="296"/>
            <ac:graphicFrameMk id="17" creationId="{059D0804-2F87-4D54-A918-DF2A3B1D04DF}"/>
          </ac:graphicFrameMkLst>
        </pc:graphicFrameChg>
        <pc:picChg chg="add del mod">
          <ac:chgData name="RAQUEL MEGUMI HASHIGUTI" userId="cd02eb0e-ead4-4f72-8aca-34f73a8c081a" providerId="ADAL" clId="{01C0FF77-110E-4BAE-88D4-A30872EFD80F}" dt="2020-07-24T20:13:29.358" v="1581" actId="478"/>
          <ac:picMkLst>
            <pc:docMk/>
            <pc:sldMk cId="2784105024" sldId="296"/>
            <ac:picMk id="7" creationId="{7FBC40FA-F663-4556-A2B3-E84CC801EDC1}"/>
          </ac:picMkLst>
        </pc:picChg>
        <pc:picChg chg="add del mod">
          <ac:chgData name="RAQUEL MEGUMI HASHIGUTI" userId="cd02eb0e-ead4-4f72-8aca-34f73a8c081a" providerId="ADAL" clId="{01C0FF77-110E-4BAE-88D4-A30872EFD80F}" dt="2020-07-24T20:13:38.060" v="1583" actId="478"/>
          <ac:picMkLst>
            <pc:docMk/>
            <pc:sldMk cId="2784105024" sldId="296"/>
            <ac:picMk id="8" creationId="{E8E614E7-7583-4FFB-8751-83AD03FD0827}"/>
          </ac:picMkLst>
        </pc:picChg>
        <pc:picChg chg="add del mod modCrop">
          <ac:chgData name="RAQUEL MEGUMI HASHIGUTI" userId="cd02eb0e-ead4-4f72-8aca-34f73a8c081a" providerId="ADAL" clId="{01C0FF77-110E-4BAE-88D4-A30872EFD80F}" dt="2020-07-24T20:38:54.699" v="1741" actId="478"/>
          <ac:picMkLst>
            <pc:docMk/>
            <pc:sldMk cId="2784105024" sldId="296"/>
            <ac:picMk id="19" creationId="{D8548D9E-7C30-47E4-84D3-AE0FB706A115}"/>
          </ac:picMkLst>
        </pc:picChg>
        <pc:picChg chg="mod topLvl">
          <ac:chgData name="RAQUEL MEGUMI HASHIGUTI" userId="cd02eb0e-ead4-4f72-8aca-34f73a8c081a" providerId="ADAL" clId="{01C0FF77-110E-4BAE-88D4-A30872EFD80F}" dt="2020-07-24T21:11:19.756" v="2019" actId="1035"/>
          <ac:picMkLst>
            <pc:docMk/>
            <pc:sldMk cId="2784105024" sldId="296"/>
            <ac:picMk id="30" creationId="{6BA96544-0410-4417-AB1A-A1A2089BA9B8}"/>
          </ac:picMkLst>
        </pc:picChg>
        <pc:picChg chg="add del mod">
          <ac:chgData name="RAQUEL MEGUMI HASHIGUTI" userId="cd02eb0e-ead4-4f72-8aca-34f73a8c081a" providerId="ADAL" clId="{01C0FF77-110E-4BAE-88D4-A30872EFD80F}" dt="2020-07-24T21:06:28.120" v="1992" actId="478"/>
          <ac:picMkLst>
            <pc:docMk/>
            <pc:sldMk cId="2784105024" sldId="296"/>
            <ac:picMk id="40" creationId="{630EFB8A-AFB8-413F-B943-6A52A1E89112}"/>
          </ac:picMkLst>
        </pc:picChg>
        <pc:picChg chg="add del mod">
          <ac:chgData name="RAQUEL MEGUMI HASHIGUTI" userId="cd02eb0e-ead4-4f72-8aca-34f73a8c081a" providerId="ADAL" clId="{01C0FF77-110E-4BAE-88D4-A30872EFD80F}" dt="2020-07-24T20:23:08.360" v="1612" actId="478"/>
          <ac:picMkLst>
            <pc:docMk/>
            <pc:sldMk cId="2784105024" sldId="296"/>
            <ac:picMk id="1025" creationId="{BE7B23AD-3D92-4C76-B4BD-C2E8BF6D5116}"/>
          </ac:picMkLst>
        </pc:picChg>
        <pc:picChg chg="add del mod">
          <ac:chgData name="RAQUEL MEGUMI HASHIGUTI" userId="cd02eb0e-ead4-4f72-8aca-34f73a8c081a" providerId="ADAL" clId="{01C0FF77-110E-4BAE-88D4-A30872EFD80F}" dt="2020-07-24T20:23:10.097" v="1613" actId="478"/>
          <ac:picMkLst>
            <pc:docMk/>
            <pc:sldMk cId="2784105024" sldId="296"/>
            <ac:picMk id="1026" creationId="{4221A65D-8576-480F-B1BE-DE4BF6AB666A}"/>
          </ac:picMkLst>
        </pc:picChg>
        <pc:cxnChg chg="add del mod">
          <ac:chgData name="RAQUEL MEGUMI HASHIGUTI" userId="cd02eb0e-ead4-4f72-8aca-34f73a8c081a" providerId="ADAL" clId="{01C0FF77-110E-4BAE-88D4-A30872EFD80F}" dt="2020-07-24T21:16:06.843" v="2039" actId="478"/>
          <ac:cxnSpMkLst>
            <pc:docMk/>
            <pc:sldMk cId="2784105024" sldId="296"/>
            <ac:cxnSpMk id="36" creationId="{2E825E3A-85EA-446D-ACA3-B97334ACC8F3}"/>
          </ac:cxnSpMkLst>
        </pc:cxnChg>
        <pc:cxnChg chg="add del mod">
          <ac:chgData name="RAQUEL MEGUMI HASHIGUTI" userId="cd02eb0e-ead4-4f72-8aca-34f73a8c081a" providerId="ADAL" clId="{01C0FF77-110E-4BAE-88D4-A30872EFD80F}" dt="2020-07-24T21:04:13.003" v="1949" actId="11529"/>
          <ac:cxnSpMkLst>
            <pc:docMk/>
            <pc:sldMk cId="2784105024" sldId="296"/>
            <ac:cxnSpMk id="43" creationId="{15630402-017D-411E-8545-150BE1F07857}"/>
          </ac:cxnSpMkLst>
        </pc:cxnChg>
        <pc:cxnChg chg="add del mod">
          <ac:chgData name="RAQUEL MEGUMI HASHIGUTI" userId="cd02eb0e-ead4-4f72-8aca-34f73a8c081a" providerId="ADAL" clId="{01C0FF77-110E-4BAE-88D4-A30872EFD80F}" dt="2020-07-24T21:16:06.843" v="2039" actId="478"/>
          <ac:cxnSpMkLst>
            <pc:docMk/>
            <pc:sldMk cId="2784105024" sldId="296"/>
            <ac:cxnSpMk id="45" creationId="{8DFED4F0-86F5-435A-B342-20D6912EDE7D}"/>
          </ac:cxnSpMkLst>
        </pc:cxnChg>
        <pc:cxnChg chg="add del mod">
          <ac:chgData name="RAQUEL MEGUMI HASHIGUTI" userId="cd02eb0e-ead4-4f72-8aca-34f73a8c081a" providerId="ADAL" clId="{01C0FF77-110E-4BAE-88D4-A30872EFD80F}" dt="2020-07-24T21:16:06.843" v="2039" actId="478"/>
          <ac:cxnSpMkLst>
            <pc:docMk/>
            <pc:sldMk cId="2784105024" sldId="296"/>
            <ac:cxnSpMk id="48" creationId="{234E3633-6D7A-4656-90D9-78FDCA7FB1F6}"/>
          </ac:cxnSpMkLst>
        </pc:cxnChg>
        <pc:cxnChg chg="add del mod">
          <ac:chgData name="RAQUEL MEGUMI HASHIGUTI" userId="cd02eb0e-ead4-4f72-8aca-34f73a8c081a" providerId="ADAL" clId="{01C0FF77-110E-4BAE-88D4-A30872EFD80F}" dt="2020-07-24T21:16:06.843" v="2039" actId="478"/>
          <ac:cxnSpMkLst>
            <pc:docMk/>
            <pc:sldMk cId="2784105024" sldId="296"/>
            <ac:cxnSpMk id="52" creationId="{E94850D3-187F-4C75-A9F4-FA8A2116E0EB}"/>
          </ac:cxnSpMkLst>
        </pc:cxnChg>
      </pc:sldChg>
      <pc:sldChg chg="addSp delSp modSp add del mod modTransition">
        <pc:chgData name="RAQUEL MEGUMI HASHIGUTI" userId="cd02eb0e-ead4-4f72-8aca-34f73a8c081a" providerId="ADAL" clId="{01C0FF77-110E-4BAE-88D4-A30872EFD80F}" dt="2020-07-24T20:18:40.475" v="1604" actId="47"/>
        <pc:sldMkLst>
          <pc:docMk/>
          <pc:sldMk cId="312188167" sldId="297"/>
        </pc:sldMkLst>
        <pc:spChg chg="mod">
          <ac:chgData name="RAQUEL MEGUMI HASHIGUTI" userId="cd02eb0e-ead4-4f72-8aca-34f73a8c081a" providerId="ADAL" clId="{01C0FF77-110E-4BAE-88D4-A30872EFD80F}" dt="2020-07-23T18:39:27.825" v="407" actId="20577"/>
          <ac:spMkLst>
            <pc:docMk/>
            <pc:sldMk cId="312188167" sldId="297"/>
            <ac:spMk id="2" creationId="{3FE10914-9635-4315-96D7-93A392072EE0}"/>
          </ac:spMkLst>
        </pc:spChg>
        <pc:spChg chg="mod">
          <ac:chgData name="RAQUEL MEGUMI HASHIGUTI" userId="cd02eb0e-ead4-4f72-8aca-34f73a8c081a" providerId="ADAL" clId="{01C0FF77-110E-4BAE-88D4-A30872EFD80F}" dt="2020-07-23T18:39:37.314" v="410"/>
          <ac:spMkLst>
            <pc:docMk/>
            <pc:sldMk cId="312188167" sldId="297"/>
            <ac:spMk id="4" creationId="{7844D2C9-005F-46CE-97BB-67530E640758}"/>
          </ac:spMkLst>
        </pc:spChg>
        <pc:spChg chg="add mod">
          <ac:chgData name="RAQUEL MEGUMI HASHIGUTI" userId="cd02eb0e-ead4-4f72-8aca-34f73a8c081a" providerId="ADAL" clId="{01C0FF77-110E-4BAE-88D4-A30872EFD80F}" dt="2020-07-24T20:17:31.045" v="1592" actId="478"/>
          <ac:spMkLst>
            <pc:docMk/>
            <pc:sldMk cId="312188167" sldId="297"/>
            <ac:spMk id="5" creationId="{5B4B354B-2BCE-4F7C-9BF3-0445E9771C08}"/>
          </ac:spMkLst>
        </pc:spChg>
        <pc:spChg chg="add mod">
          <ac:chgData name="RAQUEL MEGUMI HASHIGUTI" userId="cd02eb0e-ead4-4f72-8aca-34f73a8c081a" providerId="ADAL" clId="{01C0FF77-110E-4BAE-88D4-A30872EFD80F}" dt="2020-07-23T18:40:18.161" v="416" actId="1076"/>
          <ac:spMkLst>
            <pc:docMk/>
            <pc:sldMk cId="312188167" sldId="297"/>
            <ac:spMk id="9" creationId="{94BBFA11-16C2-4F55-8D45-00830CAAB018}"/>
          </ac:spMkLst>
        </pc:spChg>
        <pc:picChg chg="del mod">
          <ac:chgData name="RAQUEL MEGUMI HASHIGUTI" userId="cd02eb0e-ead4-4f72-8aca-34f73a8c081a" providerId="ADAL" clId="{01C0FF77-110E-4BAE-88D4-A30872EFD80F}" dt="2020-07-24T20:17:31.045" v="1592" actId="478"/>
          <ac:picMkLst>
            <pc:docMk/>
            <pc:sldMk cId="312188167" sldId="297"/>
            <ac:picMk id="7" creationId="{7FBC40FA-F663-4556-A2B3-E84CC801EDC1}"/>
          </ac:picMkLst>
        </pc:picChg>
        <pc:picChg chg="mod">
          <ac:chgData name="RAQUEL MEGUMI HASHIGUTI" userId="cd02eb0e-ead4-4f72-8aca-34f73a8c081a" providerId="ADAL" clId="{01C0FF77-110E-4BAE-88D4-A30872EFD80F}" dt="2020-07-23T18:39:18.044" v="403" actId="14826"/>
          <ac:picMkLst>
            <pc:docMk/>
            <pc:sldMk cId="312188167" sldId="297"/>
            <ac:picMk id="8" creationId="{E8E614E7-7583-4FFB-8751-83AD03FD0827}"/>
          </ac:picMkLst>
        </pc:picChg>
      </pc:sldChg>
      <pc:sldChg chg="add del modTransition">
        <pc:chgData name="RAQUEL MEGUMI HASHIGUTI" userId="cd02eb0e-ead4-4f72-8aca-34f73a8c081a" providerId="ADAL" clId="{01C0FF77-110E-4BAE-88D4-A30872EFD80F}" dt="2020-07-24T20:19:58.044" v="1605" actId="47"/>
        <pc:sldMkLst>
          <pc:docMk/>
          <pc:sldMk cId="2235829006" sldId="298"/>
        </pc:sldMkLst>
      </pc:sldChg>
      <pc:sldChg chg="addSp delSp modSp new mod modTransition modAnim modNotesTx">
        <pc:chgData name="RAQUEL MEGUMI HASHIGUTI" userId="cd02eb0e-ead4-4f72-8aca-34f73a8c081a" providerId="ADAL" clId="{01C0FF77-110E-4BAE-88D4-A30872EFD80F}" dt="2020-07-28T20:53:38.808" v="5108" actId="20577"/>
        <pc:sldMkLst>
          <pc:docMk/>
          <pc:sldMk cId="1726573367" sldId="299"/>
        </pc:sldMkLst>
        <pc:spChg chg="mod">
          <ac:chgData name="RAQUEL MEGUMI HASHIGUTI" userId="cd02eb0e-ead4-4f72-8aca-34f73a8c081a" providerId="ADAL" clId="{01C0FF77-110E-4BAE-88D4-A30872EFD80F}" dt="2020-07-23T19:02:37.906" v="443" actId="207"/>
          <ac:spMkLst>
            <pc:docMk/>
            <pc:sldMk cId="1726573367" sldId="299"/>
            <ac:spMk id="2" creationId="{31C294D6-9B77-4B20-AFA6-9F6D4EB3A5BA}"/>
          </ac:spMkLst>
        </pc:spChg>
        <pc:spChg chg="del">
          <ac:chgData name="RAQUEL MEGUMI HASHIGUTI" userId="cd02eb0e-ead4-4f72-8aca-34f73a8c081a" providerId="ADAL" clId="{01C0FF77-110E-4BAE-88D4-A30872EFD80F}" dt="2020-07-23T18:58:05.755" v="427"/>
          <ac:spMkLst>
            <pc:docMk/>
            <pc:sldMk cId="1726573367" sldId="299"/>
            <ac:spMk id="3" creationId="{82C975F5-0937-4A1E-B475-F86787A39B8F}"/>
          </ac:spMkLst>
        </pc:spChg>
        <pc:spChg chg="add mod">
          <ac:chgData name="RAQUEL MEGUMI HASHIGUTI" userId="cd02eb0e-ead4-4f72-8aca-34f73a8c081a" providerId="ADAL" clId="{01C0FF77-110E-4BAE-88D4-A30872EFD80F}" dt="2020-07-23T19:05:48.065" v="451" actId="1076"/>
          <ac:spMkLst>
            <pc:docMk/>
            <pc:sldMk cId="1726573367" sldId="299"/>
            <ac:spMk id="5" creationId="{99776EC3-39E0-4385-A205-71FAD3D02A09}"/>
          </ac:spMkLst>
        </pc:spChg>
        <pc:graphicFrameChg chg="add mod modGraphic">
          <ac:chgData name="RAQUEL MEGUMI HASHIGUTI" userId="cd02eb0e-ead4-4f72-8aca-34f73a8c081a" providerId="ADAL" clId="{01C0FF77-110E-4BAE-88D4-A30872EFD80F}" dt="2020-07-23T19:08:01.638" v="461" actId="113"/>
          <ac:graphicFrameMkLst>
            <pc:docMk/>
            <pc:sldMk cId="1726573367" sldId="299"/>
            <ac:graphicFrameMk id="4" creationId="{3CAFC58D-152E-4890-88B6-F19FB7771349}"/>
          </ac:graphicFrameMkLst>
        </pc:graphicFrameChg>
      </pc:sldChg>
      <pc:sldChg chg="delSp modSp add mod modTransition delAnim modNotesTx">
        <pc:chgData name="RAQUEL MEGUMI HASHIGUTI" userId="cd02eb0e-ead4-4f72-8aca-34f73a8c081a" providerId="ADAL" clId="{01C0FF77-110E-4BAE-88D4-A30872EFD80F}" dt="2020-07-28T20:54:45.451" v="5222" actId="20577"/>
        <pc:sldMkLst>
          <pc:docMk/>
          <pc:sldMk cId="959270790" sldId="300"/>
        </pc:sldMkLst>
        <pc:spChg chg="del">
          <ac:chgData name="RAQUEL MEGUMI HASHIGUTI" userId="cd02eb0e-ead4-4f72-8aca-34f73a8c081a" providerId="ADAL" clId="{01C0FF77-110E-4BAE-88D4-A30872EFD80F}" dt="2020-07-23T19:08:34.684" v="472" actId="478"/>
          <ac:spMkLst>
            <pc:docMk/>
            <pc:sldMk cId="959270790" sldId="300"/>
            <ac:spMk id="5" creationId="{99776EC3-39E0-4385-A205-71FAD3D02A09}"/>
          </ac:spMkLst>
        </pc:spChg>
        <pc:graphicFrameChg chg="mod modGraphic">
          <ac:chgData name="RAQUEL MEGUMI HASHIGUTI" userId="cd02eb0e-ead4-4f72-8aca-34f73a8c081a" providerId="ADAL" clId="{01C0FF77-110E-4BAE-88D4-A30872EFD80F}" dt="2020-07-23T20:35:29.888" v="693" actId="20577"/>
          <ac:graphicFrameMkLst>
            <pc:docMk/>
            <pc:sldMk cId="959270790" sldId="300"/>
            <ac:graphicFrameMk id="4" creationId="{3CAFC58D-152E-4890-88B6-F19FB7771349}"/>
          </ac:graphicFrameMkLst>
        </pc:graphicFrameChg>
      </pc:sldChg>
      <pc:sldChg chg="addSp delSp modSp add mod modTransition modNotesTx">
        <pc:chgData name="RAQUEL MEGUMI HASHIGUTI" userId="cd02eb0e-ead4-4f72-8aca-34f73a8c081a" providerId="ADAL" clId="{01C0FF77-110E-4BAE-88D4-A30872EFD80F}" dt="2020-07-28T20:55:31.488" v="5224" actId="20577"/>
        <pc:sldMkLst>
          <pc:docMk/>
          <pc:sldMk cId="1628772954" sldId="301"/>
        </pc:sldMkLst>
        <pc:spChg chg="mod">
          <ac:chgData name="RAQUEL MEGUMI HASHIGUTI" userId="cd02eb0e-ead4-4f72-8aca-34f73a8c081a" providerId="ADAL" clId="{01C0FF77-110E-4BAE-88D4-A30872EFD80F}" dt="2020-07-23T19:21:43.996" v="517" actId="21"/>
          <ac:spMkLst>
            <pc:docMk/>
            <pc:sldMk cId="1628772954" sldId="301"/>
            <ac:spMk id="2" creationId="{3FE10914-9635-4315-96D7-93A392072EE0}"/>
          </ac:spMkLst>
        </pc:spChg>
        <pc:spChg chg="mod">
          <ac:chgData name="RAQUEL MEGUMI HASHIGUTI" userId="cd02eb0e-ead4-4f72-8aca-34f73a8c081a" providerId="ADAL" clId="{01C0FF77-110E-4BAE-88D4-A30872EFD80F}" dt="2020-07-23T19:22:20.149" v="526" actId="20577"/>
          <ac:spMkLst>
            <pc:docMk/>
            <pc:sldMk cId="1628772954" sldId="301"/>
            <ac:spMk id="4" creationId="{7844D2C9-005F-46CE-97BB-67530E640758}"/>
          </ac:spMkLst>
        </pc:spChg>
        <pc:spChg chg="add del mod">
          <ac:chgData name="RAQUEL MEGUMI HASHIGUTI" userId="cd02eb0e-ead4-4f72-8aca-34f73a8c081a" providerId="ADAL" clId="{01C0FF77-110E-4BAE-88D4-A30872EFD80F}" dt="2020-07-23T19:18:43.812" v="491"/>
          <ac:spMkLst>
            <pc:docMk/>
            <pc:sldMk cId="1628772954" sldId="301"/>
            <ac:spMk id="5" creationId="{2E8C45F0-18FF-4001-AE95-42D6E07D541A}"/>
          </ac:spMkLst>
        </pc:spChg>
        <pc:spChg chg="mod">
          <ac:chgData name="RAQUEL MEGUMI HASHIGUTI" userId="cd02eb0e-ead4-4f72-8aca-34f73a8c081a" providerId="ADAL" clId="{01C0FF77-110E-4BAE-88D4-A30872EFD80F}" dt="2020-07-23T19:17:23.277" v="474"/>
          <ac:spMkLst>
            <pc:docMk/>
            <pc:sldMk cId="1628772954" sldId="301"/>
            <ac:spMk id="6" creationId="{64229712-6C73-4649-B31E-45B228871416}"/>
          </ac:spMkLst>
        </pc:spChg>
        <pc:spChg chg="add del mod">
          <ac:chgData name="RAQUEL MEGUMI HASHIGUTI" userId="cd02eb0e-ead4-4f72-8aca-34f73a8c081a" providerId="ADAL" clId="{01C0FF77-110E-4BAE-88D4-A30872EFD80F}" dt="2020-07-23T19:19:41.988" v="495"/>
          <ac:spMkLst>
            <pc:docMk/>
            <pc:sldMk cId="1628772954" sldId="301"/>
            <ac:spMk id="10" creationId="{8DF36113-6674-41CF-9B14-DC2CDC3A7A50}"/>
          </ac:spMkLst>
        </pc:spChg>
        <pc:spChg chg="add mod">
          <ac:chgData name="RAQUEL MEGUMI HASHIGUTI" userId="cd02eb0e-ead4-4f72-8aca-34f73a8c081a" providerId="ADAL" clId="{01C0FF77-110E-4BAE-88D4-A30872EFD80F}" dt="2020-07-23T19:22:07.424" v="521" actId="1076"/>
          <ac:spMkLst>
            <pc:docMk/>
            <pc:sldMk cId="1628772954" sldId="301"/>
            <ac:spMk id="14" creationId="{71622C1D-76F1-4122-AD2A-98EE3DA121EF}"/>
          </ac:spMkLst>
        </pc:spChg>
        <pc:picChg chg="del mod">
          <ac:chgData name="RAQUEL MEGUMI HASHIGUTI" userId="cd02eb0e-ead4-4f72-8aca-34f73a8c081a" providerId="ADAL" clId="{01C0FF77-110E-4BAE-88D4-A30872EFD80F}" dt="2020-07-23T19:18:38.517" v="489" actId="478"/>
          <ac:picMkLst>
            <pc:docMk/>
            <pc:sldMk cId="1628772954" sldId="301"/>
            <ac:picMk id="7" creationId="{7FBC40FA-F663-4556-A2B3-E84CC801EDC1}"/>
          </ac:picMkLst>
        </pc:picChg>
        <pc:picChg chg="del mod">
          <ac:chgData name="RAQUEL MEGUMI HASHIGUTI" userId="cd02eb0e-ead4-4f72-8aca-34f73a8c081a" providerId="ADAL" clId="{01C0FF77-110E-4BAE-88D4-A30872EFD80F}" dt="2020-07-23T19:18:39.463" v="490" actId="478"/>
          <ac:picMkLst>
            <pc:docMk/>
            <pc:sldMk cId="1628772954" sldId="301"/>
            <ac:picMk id="8" creationId="{E8E614E7-7583-4FFB-8751-83AD03FD0827}"/>
          </ac:picMkLst>
        </pc:picChg>
        <pc:picChg chg="add mod">
          <ac:chgData name="RAQUEL MEGUMI HASHIGUTI" userId="cd02eb0e-ead4-4f72-8aca-34f73a8c081a" providerId="ADAL" clId="{01C0FF77-110E-4BAE-88D4-A30872EFD80F}" dt="2020-07-23T19:19:37.227" v="494" actId="1076"/>
          <ac:picMkLst>
            <pc:docMk/>
            <pc:sldMk cId="1628772954" sldId="301"/>
            <ac:picMk id="11" creationId="{5934A797-20C3-4FE8-AC96-79A9B1B66699}"/>
          </ac:picMkLst>
        </pc:picChg>
        <pc:picChg chg="add mod">
          <ac:chgData name="RAQUEL MEGUMI HASHIGUTI" userId="cd02eb0e-ead4-4f72-8aca-34f73a8c081a" providerId="ADAL" clId="{01C0FF77-110E-4BAE-88D4-A30872EFD80F}" dt="2020-07-23T19:20:06.835" v="501" actId="1076"/>
          <ac:picMkLst>
            <pc:docMk/>
            <pc:sldMk cId="1628772954" sldId="301"/>
            <ac:picMk id="12" creationId="{273470E2-E4BE-43B6-B222-5779245E5BEF}"/>
          </ac:picMkLst>
        </pc:picChg>
      </pc:sldChg>
      <pc:sldChg chg="modSp add mod modTransition modNotesTx">
        <pc:chgData name="RAQUEL MEGUMI HASHIGUTI" userId="cd02eb0e-ead4-4f72-8aca-34f73a8c081a" providerId="ADAL" clId="{01C0FF77-110E-4BAE-88D4-A30872EFD80F}" dt="2020-07-28T20:58:29.627" v="5465" actId="20577"/>
        <pc:sldMkLst>
          <pc:docMk/>
          <pc:sldMk cId="3002287276" sldId="302"/>
        </pc:sldMkLst>
        <pc:spChg chg="mod">
          <ac:chgData name="RAQUEL MEGUMI HASHIGUTI" userId="cd02eb0e-ead4-4f72-8aca-34f73a8c081a" providerId="ADAL" clId="{01C0FF77-110E-4BAE-88D4-A30872EFD80F}" dt="2020-07-23T19:22:37.513" v="530"/>
          <ac:spMkLst>
            <pc:docMk/>
            <pc:sldMk cId="3002287276" sldId="302"/>
            <ac:spMk id="14" creationId="{71622C1D-76F1-4122-AD2A-98EE3DA121EF}"/>
          </ac:spMkLst>
        </pc:spChg>
        <pc:picChg chg="mod">
          <ac:chgData name="RAQUEL MEGUMI HASHIGUTI" userId="cd02eb0e-ead4-4f72-8aca-34f73a8c081a" providerId="ADAL" clId="{01C0FF77-110E-4BAE-88D4-A30872EFD80F}" dt="2020-07-23T19:22:46.461" v="531" actId="14826"/>
          <ac:picMkLst>
            <pc:docMk/>
            <pc:sldMk cId="3002287276" sldId="302"/>
            <ac:picMk id="11" creationId="{5934A797-20C3-4FE8-AC96-79A9B1B66699}"/>
          </ac:picMkLst>
        </pc:picChg>
        <pc:picChg chg="mod">
          <ac:chgData name="RAQUEL MEGUMI HASHIGUTI" userId="cd02eb0e-ead4-4f72-8aca-34f73a8c081a" providerId="ADAL" clId="{01C0FF77-110E-4BAE-88D4-A30872EFD80F}" dt="2020-07-23T19:22:52.945" v="532" actId="14826"/>
          <ac:picMkLst>
            <pc:docMk/>
            <pc:sldMk cId="3002287276" sldId="302"/>
            <ac:picMk id="12" creationId="{273470E2-E4BE-43B6-B222-5779245E5BEF}"/>
          </ac:picMkLst>
        </pc:picChg>
      </pc:sldChg>
      <pc:sldChg chg="addSp modSp add mod modTransition modNotesTx">
        <pc:chgData name="RAQUEL MEGUMI HASHIGUTI" userId="cd02eb0e-ead4-4f72-8aca-34f73a8c081a" providerId="ADAL" clId="{01C0FF77-110E-4BAE-88D4-A30872EFD80F}" dt="2020-07-28T21:01:49.469" v="5939" actId="20577"/>
        <pc:sldMkLst>
          <pc:docMk/>
          <pc:sldMk cId="331336207" sldId="303"/>
        </pc:sldMkLst>
        <pc:spChg chg="mod">
          <ac:chgData name="RAQUEL MEGUMI HASHIGUTI" userId="cd02eb0e-ead4-4f72-8aca-34f73a8c081a" providerId="ADAL" clId="{01C0FF77-110E-4BAE-88D4-A30872EFD80F}" dt="2020-07-23T19:23:34.818" v="540"/>
          <ac:spMkLst>
            <pc:docMk/>
            <pc:sldMk cId="331336207" sldId="303"/>
            <ac:spMk id="14" creationId="{71622C1D-76F1-4122-AD2A-98EE3DA121EF}"/>
          </ac:spMkLst>
        </pc:spChg>
        <pc:picChg chg="add mod">
          <ac:chgData name="RAQUEL MEGUMI HASHIGUTI" userId="cd02eb0e-ead4-4f72-8aca-34f73a8c081a" providerId="ADAL" clId="{01C0FF77-110E-4BAE-88D4-A30872EFD80F}" dt="2020-07-23T19:23:18.331" v="536"/>
          <ac:picMkLst>
            <pc:docMk/>
            <pc:sldMk cId="331336207" sldId="303"/>
            <ac:picMk id="8" creationId="{0B9C0765-54B1-4EAE-A966-B3C0F890DEE6}"/>
          </ac:picMkLst>
        </pc:picChg>
        <pc:picChg chg="mod">
          <ac:chgData name="RAQUEL MEGUMI HASHIGUTI" userId="cd02eb0e-ead4-4f72-8aca-34f73a8c081a" providerId="ADAL" clId="{01C0FF77-110E-4BAE-88D4-A30872EFD80F}" dt="2020-07-23T19:23:16.322" v="534" actId="14826"/>
          <ac:picMkLst>
            <pc:docMk/>
            <pc:sldMk cId="331336207" sldId="303"/>
            <ac:picMk id="11" creationId="{5934A797-20C3-4FE8-AC96-79A9B1B66699}"/>
          </ac:picMkLst>
        </pc:picChg>
        <pc:picChg chg="mod">
          <ac:chgData name="RAQUEL MEGUMI HASHIGUTI" userId="cd02eb0e-ead4-4f72-8aca-34f73a8c081a" providerId="ADAL" clId="{01C0FF77-110E-4BAE-88D4-A30872EFD80F}" dt="2020-07-23T19:23:24.209" v="537" actId="14826"/>
          <ac:picMkLst>
            <pc:docMk/>
            <pc:sldMk cId="331336207" sldId="303"/>
            <ac:picMk id="12" creationId="{273470E2-E4BE-43B6-B222-5779245E5BEF}"/>
          </ac:picMkLst>
        </pc:picChg>
      </pc:sldChg>
      <pc:sldChg chg="new modTransition">
        <pc:chgData name="RAQUEL MEGUMI HASHIGUTI" userId="cd02eb0e-ead4-4f72-8aca-34f73a8c081a" providerId="ADAL" clId="{01C0FF77-110E-4BAE-88D4-A30872EFD80F}" dt="2020-07-24T17:02:44.103" v="950"/>
        <pc:sldMkLst>
          <pc:docMk/>
          <pc:sldMk cId="3258721039" sldId="304"/>
        </pc:sldMkLst>
      </pc:sldChg>
      <pc:sldChg chg="addSp delSp modSp new mod modTransition modClrScheme modAnim chgLayout">
        <pc:chgData name="RAQUEL MEGUMI HASHIGUTI" userId="cd02eb0e-ead4-4f72-8aca-34f73a8c081a" providerId="ADAL" clId="{01C0FF77-110E-4BAE-88D4-A30872EFD80F}" dt="2020-07-27T12:54:59.028" v="2168"/>
        <pc:sldMkLst>
          <pc:docMk/>
          <pc:sldMk cId="3480098078" sldId="305"/>
        </pc:sldMkLst>
        <pc:spChg chg="del">
          <ac:chgData name="RAQUEL MEGUMI HASHIGUTI" userId="cd02eb0e-ead4-4f72-8aca-34f73a8c081a" providerId="ADAL" clId="{01C0FF77-110E-4BAE-88D4-A30872EFD80F}" dt="2020-07-23T19:27:32.308" v="543" actId="700"/>
          <ac:spMkLst>
            <pc:docMk/>
            <pc:sldMk cId="3480098078" sldId="305"/>
            <ac:spMk id="2" creationId="{5319BD19-6BB8-4085-99FD-FF8B59E894D8}"/>
          </ac:spMkLst>
        </pc:spChg>
        <pc:spChg chg="del mod ord">
          <ac:chgData name="RAQUEL MEGUMI HASHIGUTI" userId="cd02eb0e-ead4-4f72-8aca-34f73a8c081a" providerId="ADAL" clId="{01C0FF77-110E-4BAE-88D4-A30872EFD80F}" dt="2020-07-23T19:27:32.308" v="543" actId="700"/>
          <ac:spMkLst>
            <pc:docMk/>
            <pc:sldMk cId="3480098078" sldId="305"/>
            <ac:spMk id="3" creationId="{8A1AD161-4D2C-4CE9-B5E5-14E608C8426D}"/>
          </ac:spMkLst>
        </pc:spChg>
        <pc:spChg chg="del">
          <ac:chgData name="RAQUEL MEGUMI HASHIGUTI" userId="cd02eb0e-ead4-4f72-8aca-34f73a8c081a" providerId="ADAL" clId="{01C0FF77-110E-4BAE-88D4-A30872EFD80F}" dt="2020-07-23T19:27:32.308" v="543" actId="700"/>
          <ac:spMkLst>
            <pc:docMk/>
            <pc:sldMk cId="3480098078" sldId="305"/>
            <ac:spMk id="4" creationId="{CDA9C847-7663-4098-909A-A15EA16BEADC}"/>
          </ac:spMkLst>
        </pc:spChg>
        <pc:spChg chg="del">
          <ac:chgData name="RAQUEL MEGUMI HASHIGUTI" userId="cd02eb0e-ead4-4f72-8aca-34f73a8c081a" providerId="ADAL" clId="{01C0FF77-110E-4BAE-88D4-A30872EFD80F}" dt="2020-07-23T19:27:32.308" v="543" actId="700"/>
          <ac:spMkLst>
            <pc:docMk/>
            <pc:sldMk cId="3480098078" sldId="305"/>
            <ac:spMk id="5" creationId="{A69AC2CE-216F-49AD-B346-7FFAF50F4B09}"/>
          </ac:spMkLst>
        </pc:spChg>
        <pc:spChg chg="del mod ord">
          <ac:chgData name="RAQUEL MEGUMI HASHIGUTI" userId="cd02eb0e-ead4-4f72-8aca-34f73a8c081a" providerId="ADAL" clId="{01C0FF77-110E-4BAE-88D4-A30872EFD80F}" dt="2020-07-23T19:27:32.308" v="543" actId="700"/>
          <ac:spMkLst>
            <pc:docMk/>
            <pc:sldMk cId="3480098078" sldId="305"/>
            <ac:spMk id="6" creationId="{1EB43739-1BFB-4ED5-8A30-E20B84CF4B0E}"/>
          </ac:spMkLst>
        </pc:spChg>
        <pc:spChg chg="add mod ord">
          <ac:chgData name="RAQUEL MEGUMI HASHIGUTI" userId="cd02eb0e-ead4-4f72-8aca-34f73a8c081a" providerId="ADAL" clId="{01C0FF77-110E-4BAE-88D4-A30872EFD80F}" dt="2020-07-23T19:27:54.835" v="566" actId="20577"/>
          <ac:spMkLst>
            <pc:docMk/>
            <pc:sldMk cId="3480098078" sldId="305"/>
            <ac:spMk id="7" creationId="{D949A9BF-E575-4770-86AA-6B4280F4E7BD}"/>
          </ac:spMkLst>
        </pc:spChg>
        <pc:spChg chg="add mod ord">
          <ac:chgData name="RAQUEL MEGUMI HASHIGUTI" userId="cd02eb0e-ead4-4f72-8aca-34f73a8c081a" providerId="ADAL" clId="{01C0FF77-110E-4BAE-88D4-A30872EFD80F}" dt="2020-07-23T19:27:39.101" v="550" actId="5793"/>
          <ac:spMkLst>
            <pc:docMk/>
            <pc:sldMk cId="3480098078" sldId="305"/>
            <ac:spMk id="8" creationId="{1FD7526F-E0D6-4387-BC04-3A7299833FBE}"/>
          </ac:spMkLst>
        </pc:spChg>
      </pc:sldChg>
      <pc:sldChg chg="addSp delSp modSp new mod modTransition modClrScheme modAnim chgLayout">
        <pc:chgData name="RAQUEL MEGUMI HASHIGUTI" userId="cd02eb0e-ead4-4f72-8aca-34f73a8c081a" providerId="ADAL" clId="{01C0FF77-110E-4BAE-88D4-A30872EFD80F}" dt="2020-07-24T18:19:49.330" v="1312" actId="21"/>
        <pc:sldMkLst>
          <pc:docMk/>
          <pc:sldMk cId="1244215008" sldId="306"/>
        </pc:sldMkLst>
        <pc:spChg chg="del mod ord">
          <ac:chgData name="RAQUEL MEGUMI HASHIGUTI" userId="cd02eb0e-ead4-4f72-8aca-34f73a8c081a" providerId="ADAL" clId="{01C0FF77-110E-4BAE-88D4-A30872EFD80F}" dt="2020-07-23T19:28:18.613" v="568" actId="700"/>
          <ac:spMkLst>
            <pc:docMk/>
            <pc:sldMk cId="1244215008" sldId="306"/>
            <ac:spMk id="2" creationId="{E2657F6D-7370-48BD-9E22-ADFADB41FBE7}"/>
          </ac:spMkLst>
        </pc:spChg>
        <pc:spChg chg="del">
          <ac:chgData name="RAQUEL MEGUMI HASHIGUTI" userId="cd02eb0e-ead4-4f72-8aca-34f73a8c081a" providerId="ADAL" clId="{01C0FF77-110E-4BAE-88D4-A30872EFD80F}" dt="2020-07-23T19:28:18.613" v="568" actId="700"/>
          <ac:spMkLst>
            <pc:docMk/>
            <pc:sldMk cId="1244215008" sldId="306"/>
            <ac:spMk id="3" creationId="{869E0E9F-7A8E-49AE-952F-02194CD26BE3}"/>
          </ac:spMkLst>
        </pc:spChg>
        <pc:spChg chg="add mod ord">
          <ac:chgData name="RAQUEL MEGUMI HASHIGUTI" userId="cd02eb0e-ead4-4f72-8aca-34f73a8c081a" providerId="ADAL" clId="{01C0FF77-110E-4BAE-88D4-A30872EFD80F}" dt="2020-07-23T20:07:31.176" v="645" actId="120"/>
          <ac:spMkLst>
            <pc:docMk/>
            <pc:sldMk cId="1244215008" sldId="306"/>
            <ac:spMk id="4" creationId="{C2855061-A590-432C-9568-D3F37E78BBAD}"/>
          </ac:spMkLst>
        </pc:spChg>
        <pc:spChg chg="mod">
          <ac:chgData name="RAQUEL MEGUMI HASHIGUTI" userId="cd02eb0e-ead4-4f72-8aca-34f73a8c081a" providerId="ADAL" clId="{01C0FF77-110E-4BAE-88D4-A30872EFD80F}" dt="2020-07-24T18:19:13.892" v="1308"/>
          <ac:spMkLst>
            <pc:docMk/>
            <pc:sldMk cId="1244215008" sldId="306"/>
            <ac:spMk id="10" creationId="{33F3EA5F-E682-4FA0-9516-A10F4E9E651C}"/>
          </ac:spMkLst>
        </pc:spChg>
        <pc:spChg chg="mod">
          <ac:chgData name="RAQUEL MEGUMI HASHIGUTI" userId="cd02eb0e-ead4-4f72-8aca-34f73a8c081a" providerId="ADAL" clId="{01C0FF77-110E-4BAE-88D4-A30872EFD80F}" dt="2020-07-24T18:19:18.261" v="1310" actId="1076"/>
          <ac:spMkLst>
            <pc:docMk/>
            <pc:sldMk cId="1244215008" sldId="306"/>
            <ac:spMk id="12" creationId="{A7E5C610-C85E-40CE-B2C6-8095767394B2}"/>
          </ac:spMkLst>
        </pc:spChg>
        <pc:spChg chg="mod">
          <ac:chgData name="RAQUEL MEGUMI HASHIGUTI" userId="cd02eb0e-ead4-4f72-8aca-34f73a8c081a" providerId="ADAL" clId="{01C0FF77-110E-4BAE-88D4-A30872EFD80F}" dt="2020-07-24T18:19:13.892" v="1308"/>
          <ac:spMkLst>
            <pc:docMk/>
            <pc:sldMk cId="1244215008" sldId="306"/>
            <ac:spMk id="13" creationId="{9CC326BA-89CF-49E1-B132-69B29CDCEE23}"/>
          </ac:spMkLst>
        </pc:spChg>
        <pc:spChg chg="mod">
          <ac:chgData name="RAQUEL MEGUMI HASHIGUTI" userId="cd02eb0e-ead4-4f72-8aca-34f73a8c081a" providerId="ADAL" clId="{01C0FF77-110E-4BAE-88D4-A30872EFD80F}" dt="2020-07-24T18:19:13.892" v="1308"/>
          <ac:spMkLst>
            <pc:docMk/>
            <pc:sldMk cId="1244215008" sldId="306"/>
            <ac:spMk id="15" creationId="{E227E61A-CAAA-4FF8-A84E-18527D58951E}"/>
          </ac:spMkLst>
        </pc:spChg>
        <pc:grpChg chg="add del mod">
          <ac:chgData name="RAQUEL MEGUMI HASHIGUTI" userId="cd02eb0e-ead4-4f72-8aca-34f73a8c081a" providerId="ADAL" clId="{01C0FF77-110E-4BAE-88D4-A30872EFD80F}" dt="2020-07-24T18:19:49.330" v="1312" actId="21"/>
          <ac:grpSpMkLst>
            <pc:docMk/>
            <pc:sldMk cId="1244215008" sldId="306"/>
            <ac:grpSpMk id="9" creationId="{0BA7E424-D745-43B5-9C7F-BF8F9B75B4C4}"/>
          </ac:grpSpMkLst>
        </pc:grpChg>
        <pc:grpChg chg="mod">
          <ac:chgData name="RAQUEL MEGUMI HASHIGUTI" userId="cd02eb0e-ead4-4f72-8aca-34f73a8c081a" providerId="ADAL" clId="{01C0FF77-110E-4BAE-88D4-A30872EFD80F}" dt="2020-07-24T18:19:13.892" v="1308"/>
          <ac:grpSpMkLst>
            <pc:docMk/>
            <pc:sldMk cId="1244215008" sldId="306"/>
            <ac:grpSpMk id="11" creationId="{48DC80B5-6B42-4329-B35A-3EFF350D294D}"/>
          </ac:grpSpMkLst>
        </pc:grpChg>
        <pc:picChg chg="add mod">
          <ac:chgData name="RAQUEL MEGUMI HASHIGUTI" userId="cd02eb0e-ead4-4f72-8aca-34f73a8c081a" providerId="ADAL" clId="{01C0FF77-110E-4BAE-88D4-A30872EFD80F}" dt="2020-07-23T19:39:06.944" v="573" actId="1076"/>
          <ac:picMkLst>
            <pc:docMk/>
            <pc:sldMk cId="1244215008" sldId="306"/>
            <ac:picMk id="5" creationId="{42456411-CAAB-499E-BE7D-C816A9CCAAD5}"/>
          </ac:picMkLst>
        </pc:picChg>
        <pc:picChg chg="add mod">
          <ac:chgData name="RAQUEL MEGUMI HASHIGUTI" userId="cd02eb0e-ead4-4f72-8aca-34f73a8c081a" providerId="ADAL" clId="{01C0FF77-110E-4BAE-88D4-A30872EFD80F}" dt="2020-07-23T19:58:01.236" v="599" actId="1076"/>
          <ac:picMkLst>
            <pc:docMk/>
            <pc:sldMk cId="1244215008" sldId="306"/>
            <ac:picMk id="6" creationId="{31DBCBDA-C59A-455D-9C36-10264A9120AF}"/>
          </ac:picMkLst>
        </pc:picChg>
        <pc:picChg chg="add mod">
          <ac:chgData name="RAQUEL MEGUMI HASHIGUTI" userId="cd02eb0e-ead4-4f72-8aca-34f73a8c081a" providerId="ADAL" clId="{01C0FF77-110E-4BAE-88D4-A30872EFD80F}" dt="2020-07-23T19:57:52.741" v="596" actId="1076"/>
          <ac:picMkLst>
            <pc:docMk/>
            <pc:sldMk cId="1244215008" sldId="306"/>
            <ac:picMk id="7" creationId="{B731CCF7-F1A4-4221-A8E0-72E5499ECFEC}"/>
          </ac:picMkLst>
        </pc:picChg>
        <pc:picChg chg="add mod">
          <ac:chgData name="RAQUEL MEGUMI HASHIGUTI" userId="cd02eb0e-ead4-4f72-8aca-34f73a8c081a" providerId="ADAL" clId="{01C0FF77-110E-4BAE-88D4-A30872EFD80F}" dt="2020-07-23T20:01:11" v="608" actId="1076"/>
          <ac:picMkLst>
            <pc:docMk/>
            <pc:sldMk cId="1244215008" sldId="306"/>
            <ac:picMk id="8" creationId="{E4E96B42-450A-4C0F-80DA-560ACE57F7B8}"/>
          </ac:picMkLst>
        </pc:picChg>
        <pc:cxnChg chg="mod">
          <ac:chgData name="RAQUEL MEGUMI HASHIGUTI" userId="cd02eb0e-ead4-4f72-8aca-34f73a8c081a" providerId="ADAL" clId="{01C0FF77-110E-4BAE-88D4-A30872EFD80F}" dt="2020-07-24T18:19:13.892" v="1308"/>
          <ac:cxnSpMkLst>
            <pc:docMk/>
            <pc:sldMk cId="1244215008" sldId="306"/>
            <ac:cxnSpMk id="14" creationId="{58D3927E-72EB-49F5-8CCF-F21D84337893}"/>
          </ac:cxnSpMkLst>
        </pc:cxnChg>
      </pc:sldChg>
      <pc:sldChg chg="addSp delSp modSp new mod modTransition modAnim">
        <pc:chgData name="RAQUEL MEGUMI HASHIGUTI" userId="cd02eb0e-ead4-4f72-8aca-34f73a8c081a" providerId="ADAL" clId="{01C0FF77-110E-4BAE-88D4-A30872EFD80F}" dt="2020-07-24T18:18:51.904" v="1304" actId="478"/>
        <pc:sldMkLst>
          <pc:docMk/>
          <pc:sldMk cId="3285020405" sldId="307"/>
        </pc:sldMkLst>
        <pc:spChg chg="mod">
          <ac:chgData name="RAQUEL MEGUMI HASHIGUTI" userId="cd02eb0e-ead4-4f72-8aca-34f73a8c081a" providerId="ADAL" clId="{01C0FF77-110E-4BAE-88D4-A30872EFD80F}" dt="2020-07-23T20:09:01.579" v="672" actId="20577"/>
          <ac:spMkLst>
            <pc:docMk/>
            <pc:sldMk cId="3285020405" sldId="307"/>
            <ac:spMk id="2" creationId="{C9807FFA-B48D-44A7-81C7-D604C23FBE37}"/>
          </ac:spMkLst>
        </pc:spChg>
        <pc:spChg chg="add del mod">
          <ac:chgData name="RAQUEL MEGUMI HASHIGUTI" userId="cd02eb0e-ead4-4f72-8aca-34f73a8c081a" providerId="ADAL" clId="{01C0FF77-110E-4BAE-88D4-A30872EFD80F}" dt="2020-07-24T18:18:38.045" v="1302" actId="478"/>
          <ac:spMkLst>
            <pc:docMk/>
            <pc:sldMk cId="3285020405" sldId="307"/>
            <ac:spMk id="4" creationId="{C7C69C05-9BB2-4F74-8875-E0AA43BA05C4}"/>
          </ac:spMkLst>
        </pc:spChg>
        <pc:spChg chg="add del mod">
          <ac:chgData name="RAQUEL MEGUMI HASHIGUTI" userId="cd02eb0e-ead4-4f72-8aca-34f73a8c081a" providerId="ADAL" clId="{01C0FF77-110E-4BAE-88D4-A30872EFD80F}" dt="2020-07-24T18:18:51.904" v="1304" actId="478"/>
          <ac:spMkLst>
            <pc:docMk/>
            <pc:sldMk cId="3285020405" sldId="307"/>
            <ac:spMk id="5" creationId="{E7E529EB-73E3-45BF-AAC3-5E3B08F83C37}"/>
          </ac:spMkLst>
        </pc:spChg>
        <pc:picChg chg="add mod">
          <ac:chgData name="RAQUEL MEGUMI HASHIGUTI" userId="cd02eb0e-ead4-4f72-8aca-34f73a8c081a" providerId="ADAL" clId="{01C0FF77-110E-4BAE-88D4-A30872EFD80F}" dt="2020-07-23T20:13:51.548" v="677" actId="1076"/>
          <ac:picMkLst>
            <pc:docMk/>
            <pc:sldMk cId="3285020405" sldId="307"/>
            <ac:picMk id="3" creationId="{40C660BB-5D1C-4248-934B-979FFF78F692}"/>
          </ac:picMkLst>
        </pc:picChg>
      </pc:sldChg>
      <pc:sldChg chg="addSp delSp modSp add mod modTransition modAnim">
        <pc:chgData name="RAQUEL MEGUMI HASHIGUTI" userId="cd02eb0e-ead4-4f72-8aca-34f73a8c081a" providerId="ADAL" clId="{01C0FF77-110E-4BAE-88D4-A30872EFD80F}" dt="2020-07-24T17:02:44.103" v="950"/>
        <pc:sldMkLst>
          <pc:docMk/>
          <pc:sldMk cId="1147549645" sldId="308"/>
        </pc:sldMkLst>
        <pc:picChg chg="add del">
          <ac:chgData name="RAQUEL MEGUMI HASHIGUTI" userId="cd02eb0e-ead4-4f72-8aca-34f73a8c081a" providerId="ADAL" clId="{01C0FF77-110E-4BAE-88D4-A30872EFD80F}" dt="2020-07-23T20:18:00.235" v="681" actId="478"/>
          <ac:picMkLst>
            <pc:docMk/>
            <pc:sldMk cId="1147549645" sldId="308"/>
            <ac:picMk id="3" creationId="{40C660BB-5D1C-4248-934B-979FFF78F692}"/>
          </ac:picMkLst>
        </pc:picChg>
        <pc:picChg chg="add mod">
          <ac:chgData name="RAQUEL MEGUMI HASHIGUTI" userId="cd02eb0e-ead4-4f72-8aca-34f73a8c081a" providerId="ADAL" clId="{01C0FF77-110E-4BAE-88D4-A30872EFD80F}" dt="2020-07-23T20:31:18.921" v="685" actId="1076"/>
          <ac:picMkLst>
            <pc:docMk/>
            <pc:sldMk cId="1147549645" sldId="308"/>
            <ac:picMk id="4" creationId="{0F0820CB-99F8-4069-97FB-9E3D60DE671F}"/>
          </ac:picMkLst>
        </pc:picChg>
      </pc:sldChg>
      <pc:sldChg chg="new del">
        <pc:chgData name="RAQUEL MEGUMI HASHIGUTI" userId="cd02eb0e-ead4-4f72-8aca-34f73a8c081a" providerId="ADAL" clId="{01C0FF77-110E-4BAE-88D4-A30872EFD80F}" dt="2020-07-23T20:35:00.083" v="688" actId="47"/>
        <pc:sldMkLst>
          <pc:docMk/>
          <pc:sldMk cId="145806462" sldId="309"/>
        </pc:sldMkLst>
      </pc:sldChg>
      <pc:sldChg chg="addSp delSp modSp add mod modTransition modAnim addCm delCm modNotesTx">
        <pc:chgData name="RAQUEL MEGUMI HASHIGUTI" userId="cd02eb0e-ead4-4f72-8aca-34f73a8c081a" providerId="ADAL" clId="{01C0FF77-110E-4BAE-88D4-A30872EFD80F}" dt="2020-07-28T21:07:36.185" v="6225" actId="20577"/>
        <pc:sldMkLst>
          <pc:docMk/>
          <pc:sldMk cId="136319512" sldId="310"/>
        </pc:sldMkLst>
        <pc:spChg chg="add del mod">
          <ac:chgData name="RAQUEL MEGUMI HASHIGUTI" userId="cd02eb0e-ead4-4f72-8aca-34f73a8c081a" providerId="ADAL" clId="{01C0FF77-110E-4BAE-88D4-A30872EFD80F}" dt="2020-07-23T20:35:37.787" v="697"/>
          <ac:spMkLst>
            <pc:docMk/>
            <pc:sldMk cId="136319512" sldId="310"/>
            <ac:spMk id="4" creationId="{1A252293-E6EC-471E-9B2F-1E5F0DB4B884}"/>
          </ac:spMkLst>
        </pc:spChg>
        <pc:spChg chg="add mod">
          <ac:chgData name="RAQUEL MEGUMI HASHIGUTI" userId="cd02eb0e-ead4-4f72-8aca-34f73a8c081a" providerId="ADAL" clId="{01C0FF77-110E-4BAE-88D4-A30872EFD80F}" dt="2020-07-23T20:41:59.141" v="743" actId="1076"/>
          <ac:spMkLst>
            <pc:docMk/>
            <pc:sldMk cId="136319512" sldId="310"/>
            <ac:spMk id="5" creationId="{1BDF018C-664B-407D-A4AC-ABF94043D3F8}"/>
          </ac:spMkLst>
        </pc:spChg>
        <pc:spChg chg="add mod">
          <ac:chgData name="RAQUEL MEGUMI HASHIGUTI" userId="cd02eb0e-ead4-4f72-8aca-34f73a8c081a" providerId="ADAL" clId="{01C0FF77-110E-4BAE-88D4-A30872EFD80F}" dt="2020-07-23T20:41:36.695" v="739" actId="164"/>
          <ac:spMkLst>
            <pc:docMk/>
            <pc:sldMk cId="136319512" sldId="310"/>
            <ac:spMk id="6" creationId="{CC84AD14-779D-4277-A344-D716A9808589}"/>
          </ac:spMkLst>
        </pc:spChg>
        <pc:spChg chg="del mod">
          <ac:chgData name="RAQUEL MEGUMI HASHIGUTI" userId="cd02eb0e-ead4-4f72-8aca-34f73a8c081a" providerId="ADAL" clId="{01C0FF77-110E-4BAE-88D4-A30872EFD80F}" dt="2020-07-23T20:35:11.726" v="691"/>
          <ac:spMkLst>
            <pc:docMk/>
            <pc:sldMk cId="136319512" sldId="310"/>
            <ac:spMk id="8" creationId="{1FD7526F-E0D6-4387-BC04-3A7299833FBE}"/>
          </ac:spMkLst>
        </pc:spChg>
        <pc:spChg chg="add mod">
          <ac:chgData name="RAQUEL MEGUMI HASHIGUTI" userId="cd02eb0e-ead4-4f72-8aca-34f73a8c081a" providerId="ADAL" clId="{01C0FF77-110E-4BAE-88D4-A30872EFD80F}" dt="2020-07-23T21:11:33.020" v="769" actId="1076"/>
          <ac:spMkLst>
            <pc:docMk/>
            <pc:sldMk cId="136319512" sldId="310"/>
            <ac:spMk id="11" creationId="{6E436FEA-5E7E-4FB5-83C2-F20B9882B77A}"/>
          </ac:spMkLst>
        </pc:spChg>
        <pc:grpChg chg="add mod">
          <ac:chgData name="RAQUEL MEGUMI HASHIGUTI" userId="cd02eb0e-ead4-4f72-8aca-34f73a8c081a" providerId="ADAL" clId="{01C0FF77-110E-4BAE-88D4-A30872EFD80F}" dt="2020-07-23T20:41:38.547" v="740" actId="1076"/>
          <ac:grpSpMkLst>
            <pc:docMk/>
            <pc:sldMk cId="136319512" sldId="310"/>
            <ac:grpSpMk id="10" creationId="{F172B7D2-2414-46FA-93C8-86E24D211E33}"/>
          </ac:grpSpMkLst>
        </pc:grpChg>
        <pc:graphicFrameChg chg="add del mod">
          <ac:chgData name="RAQUEL MEGUMI HASHIGUTI" userId="cd02eb0e-ead4-4f72-8aca-34f73a8c081a" providerId="ADAL" clId="{01C0FF77-110E-4BAE-88D4-A30872EFD80F}" dt="2020-07-23T20:35:19.857" v="692" actId="478"/>
          <ac:graphicFrameMkLst>
            <pc:docMk/>
            <pc:sldMk cId="136319512" sldId="310"/>
            <ac:graphicFrameMk id="2" creationId="{E0CD45C8-85C4-4857-878D-E5BFF060B286}"/>
          </ac:graphicFrameMkLst>
        </pc:graphicFrameChg>
        <pc:graphicFrameChg chg="add mod modGraphic">
          <ac:chgData name="RAQUEL MEGUMI HASHIGUTI" userId="cd02eb0e-ead4-4f72-8aca-34f73a8c081a" providerId="ADAL" clId="{01C0FF77-110E-4BAE-88D4-A30872EFD80F}" dt="2020-07-23T20:37:43.261" v="718" actId="113"/>
          <ac:graphicFrameMkLst>
            <pc:docMk/>
            <pc:sldMk cId="136319512" sldId="310"/>
            <ac:graphicFrameMk id="9" creationId="{D82C0A43-6D5D-429A-8803-89FCA597D13A}"/>
          </ac:graphicFrameMkLst>
        </pc:graphicFrameChg>
      </pc:sldChg>
      <pc:sldChg chg="modSp add mod modTransition modNotesTx">
        <pc:chgData name="RAQUEL MEGUMI HASHIGUTI" userId="cd02eb0e-ead4-4f72-8aca-34f73a8c081a" providerId="ADAL" clId="{01C0FF77-110E-4BAE-88D4-A30872EFD80F}" dt="2020-07-28T21:11:29.012" v="6429" actId="20577"/>
        <pc:sldMkLst>
          <pc:docMk/>
          <pc:sldMk cId="3768336288" sldId="311"/>
        </pc:sldMkLst>
        <pc:graphicFrameChg chg="mod modGraphic">
          <ac:chgData name="RAQUEL MEGUMI HASHIGUTI" userId="cd02eb0e-ead4-4f72-8aca-34f73a8c081a" providerId="ADAL" clId="{01C0FF77-110E-4BAE-88D4-A30872EFD80F}" dt="2020-07-23T20:38:18.621" v="722" actId="207"/>
          <ac:graphicFrameMkLst>
            <pc:docMk/>
            <pc:sldMk cId="3768336288" sldId="311"/>
            <ac:graphicFrameMk id="9" creationId="{D82C0A43-6D5D-429A-8803-89FCA597D13A}"/>
          </ac:graphicFrameMkLst>
        </pc:graphicFrameChg>
      </pc:sldChg>
      <pc:sldChg chg="addSp delSp modSp new mod modTransition modAnim modNotesTx">
        <pc:chgData name="RAQUEL MEGUMI HASHIGUTI" userId="cd02eb0e-ead4-4f72-8aca-34f73a8c081a" providerId="ADAL" clId="{01C0FF77-110E-4BAE-88D4-A30872EFD80F}" dt="2020-07-28T21:12:29.587" v="6518" actId="20577"/>
        <pc:sldMkLst>
          <pc:docMk/>
          <pc:sldMk cId="1352164032" sldId="312"/>
        </pc:sldMkLst>
        <pc:spChg chg="mod">
          <ac:chgData name="RAQUEL MEGUMI HASHIGUTI" userId="cd02eb0e-ead4-4f72-8aca-34f73a8c081a" providerId="ADAL" clId="{01C0FF77-110E-4BAE-88D4-A30872EFD80F}" dt="2020-07-23T20:43:31.378" v="751" actId="27636"/>
          <ac:spMkLst>
            <pc:docMk/>
            <pc:sldMk cId="1352164032" sldId="312"/>
            <ac:spMk id="2" creationId="{7C6F52A0-FFF1-4BE8-924C-8175F1181B55}"/>
          </ac:spMkLst>
        </pc:spChg>
        <pc:spChg chg="mod">
          <ac:chgData name="RAQUEL MEGUMI HASHIGUTI" userId="cd02eb0e-ead4-4f72-8aca-34f73a8c081a" providerId="ADAL" clId="{01C0FF77-110E-4BAE-88D4-A30872EFD80F}" dt="2020-07-23T20:45:26.279" v="755" actId="403"/>
          <ac:spMkLst>
            <pc:docMk/>
            <pc:sldMk cId="1352164032" sldId="312"/>
            <ac:spMk id="3" creationId="{C489D95A-1608-4C33-A199-4F315852C84A}"/>
          </ac:spMkLst>
        </pc:spChg>
        <pc:picChg chg="add del">
          <ac:chgData name="RAQUEL MEGUMI HASHIGUTI" userId="cd02eb0e-ead4-4f72-8aca-34f73a8c081a" providerId="ADAL" clId="{01C0FF77-110E-4BAE-88D4-A30872EFD80F}" dt="2020-07-27T14:13:24.965" v="2186" actId="478"/>
          <ac:picMkLst>
            <pc:docMk/>
            <pc:sldMk cId="1352164032" sldId="312"/>
            <ac:picMk id="4" creationId="{CB00379D-0950-49B9-80FA-2D086FEA28E5}"/>
          </ac:picMkLst>
        </pc:picChg>
        <pc:picChg chg="add mod">
          <ac:chgData name="RAQUEL MEGUMI HASHIGUTI" userId="cd02eb0e-ead4-4f72-8aca-34f73a8c081a" providerId="ADAL" clId="{01C0FF77-110E-4BAE-88D4-A30872EFD80F}" dt="2020-07-27T14:22:13.418" v="2198" actId="1035"/>
          <ac:picMkLst>
            <pc:docMk/>
            <pc:sldMk cId="1352164032" sldId="312"/>
            <ac:picMk id="5" creationId="{EB7BD27E-6533-4CE1-882E-360106552272}"/>
          </ac:picMkLst>
        </pc:picChg>
      </pc:sldChg>
      <pc:sldChg chg="modSp new del mod">
        <pc:chgData name="RAQUEL MEGUMI HASHIGUTI" userId="cd02eb0e-ead4-4f72-8aca-34f73a8c081a" providerId="ADAL" clId="{01C0FF77-110E-4BAE-88D4-A30872EFD80F}" dt="2020-07-23T21:22:20.324" v="811" actId="47"/>
        <pc:sldMkLst>
          <pc:docMk/>
          <pc:sldMk cId="862992830" sldId="313"/>
        </pc:sldMkLst>
        <pc:spChg chg="mod">
          <ac:chgData name="RAQUEL MEGUMI HASHIGUTI" userId="cd02eb0e-ead4-4f72-8aca-34f73a8c081a" providerId="ADAL" clId="{01C0FF77-110E-4BAE-88D4-A30872EFD80F}" dt="2020-07-23T21:22:12.531" v="798" actId="20577"/>
          <ac:spMkLst>
            <pc:docMk/>
            <pc:sldMk cId="862992830" sldId="313"/>
            <ac:spMk id="2" creationId="{9DDB06F7-E4B4-4089-833D-5813109877F8}"/>
          </ac:spMkLst>
        </pc:spChg>
        <pc:spChg chg="mod">
          <ac:chgData name="RAQUEL MEGUMI HASHIGUTI" userId="cd02eb0e-ead4-4f72-8aca-34f73a8c081a" providerId="ADAL" clId="{01C0FF77-110E-4BAE-88D4-A30872EFD80F}" dt="2020-07-23T21:22:16.687" v="810" actId="20577"/>
          <ac:spMkLst>
            <pc:docMk/>
            <pc:sldMk cId="862992830" sldId="313"/>
            <ac:spMk id="3" creationId="{4C8E1702-4A3A-4C15-838F-80643408A6B0}"/>
          </ac:spMkLst>
        </pc:spChg>
      </pc:sldChg>
      <pc:sldChg chg="modTransition">
        <pc:chgData name="RAQUEL MEGUMI HASHIGUTI" userId="cd02eb0e-ead4-4f72-8aca-34f73a8c081a" providerId="ADAL" clId="{01C0FF77-110E-4BAE-88D4-A30872EFD80F}" dt="2020-07-24T17:02:44.103" v="950"/>
        <pc:sldMkLst>
          <pc:docMk/>
          <pc:sldMk cId="2388048687" sldId="313"/>
        </pc:sldMkLst>
      </pc:sldChg>
      <pc:sldChg chg="new del">
        <pc:chgData name="RAQUEL MEGUMI HASHIGUTI" userId="cd02eb0e-ead4-4f72-8aca-34f73a8c081a" providerId="ADAL" clId="{01C0FF77-110E-4BAE-88D4-A30872EFD80F}" dt="2020-07-23T21:21:19.389" v="773" actId="47"/>
        <pc:sldMkLst>
          <pc:docMk/>
          <pc:sldMk cId="4124369136" sldId="313"/>
        </pc:sldMkLst>
      </pc:sldChg>
      <pc:sldChg chg="modTransition modNotesTx">
        <pc:chgData name="RAQUEL MEGUMI HASHIGUTI" userId="cd02eb0e-ead4-4f72-8aca-34f73a8c081a" providerId="ADAL" clId="{01C0FF77-110E-4BAE-88D4-A30872EFD80F}" dt="2020-07-28T21:42:20.051" v="7407" actId="20577"/>
        <pc:sldMkLst>
          <pc:docMk/>
          <pc:sldMk cId="1379936517" sldId="314"/>
        </pc:sldMkLst>
      </pc:sldChg>
      <pc:sldChg chg="modTransition">
        <pc:chgData name="RAQUEL MEGUMI HASHIGUTI" userId="cd02eb0e-ead4-4f72-8aca-34f73a8c081a" providerId="ADAL" clId="{01C0FF77-110E-4BAE-88D4-A30872EFD80F}" dt="2020-07-24T17:02:44.103" v="950"/>
        <pc:sldMkLst>
          <pc:docMk/>
          <pc:sldMk cId="1098889920" sldId="315"/>
        </pc:sldMkLst>
      </pc:sldChg>
      <pc:sldChg chg="modTransition modNotesTx">
        <pc:chgData name="RAQUEL MEGUMI HASHIGUTI" userId="cd02eb0e-ead4-4f72-8aca-34f73a8c081a" providerId="ADAL" clId="{01C0FF77-110E-4BAE-88D4-A30872EFD80F}" dt="2020-07-28T21:55:20.355" v="8095" actId="20577"/>
        <pc:sldMkLst>
          <pc:docMk/>
          <pc:sldMk cId="987080279" sldId="316"/>
        </pc:sldMkLst>
      </pc:sldChg>
      <pc:sldChg chg="modTransition modNotesTx">
        <pc:chgData name="RAQUEL MEGUMI HASHIGUTI" userId="cd02eb0e-ead4-4f72-8aca-34f73a8c081a" providerId="ADAL" clId="{01C0FF77-110E-4BAE-88D4-A30872EFD80F}" dt="2020-07-28T22:08:06.805" v="8156" actId="20577"/>
        <pc:sldMkLst>
          <pc:docMk/>
          <pc:sldMk cId="3076694782" sldId="319"/>
        </pc:sldMkLst>
      </pc:sldChg>
      <pc:sldChg chg="modSp mod modTransition modNotesTx">
        <pc:chgData name="RAQUEL MEGUMI HASHIGUTI" userId="cd02eb0e-ead4-4f72-8aca-34f73a8c081a" providerId="ADAL" clId="{01C0FF77-110E-4BAE-88D4-A30872EFD80F}" dt="2020-07-28T22:20:32.715" v="8296" actId="20577"/>
        <pc:sldMkLst>
          <pc:docMk/>
          <pc:sldMk cId="3355129148" sldId="320"/>
        </pc:sldMkLst>
        <pc:graphicFrameChg chg="modGraphic">
          <ac:chgData name="RAQUEL MEGUMI HASHIGUTI" userId="cd02eb0e-ead4-4f72-8aca-34f73a8c081a" providerId="ADAL" clId="{01C0FF77-110E-4BAE-88D4-A30872EFD80F}" dt="2020-07-28T22:09:39.746" v="8157" actId="113"/>
          <ac:graphicFrameMkLst>
            <pc:docMk/>
            <pc:sldMk cId="3355129148" sldId="320"/>
            <ac:graphicFrameMk id="4" creationId="{3CAFC58D-152E-4890-88B6-F19FB7771349}"/>
          </ac:graphicFrameMkLst>
        </pc:graphicFrameChg>
      </pc:sldChg>
      <pc:sldChg chg="modTransition modNotesTx">
        <pc:chgData name="RAQUEL MEGUMI HASHIGUTI" userId="cd02eb0e-ead4-4f72-8aca-34f73a8c081a" providerId="ADAL" clId="{01C0FF77-110E-4BAE-88D4-A30872EFD80F}" dt="2020-07-28T22:38:33.322" v="8428" actId="20577"/>
        <pc:sldMkLst>
          <pc:docMk/>
          <pc:sldMk cId="3161772437" sldId="322"/>
        </pc:sldMkLst>
      </pc:sldChg>
      <pc:sldChg chg="modTransition">
        <pc:chgData name="RAQUEL MEGUMI HASHIGUTI" userId="cd02eb0e-ead4-4f72-8aca-34f73a8c081a" providerId="ADAL" clId="{01C0FF77-110E-4BAE-88D4-A30872EFD80F}" dt="2020-07-24T17:02:44.103" v="950"/>
        <pc:sldMkLst>
          <pc:docMk/>
          <pc:sldMk cId="3862773212" sldId="323"/>
        </pc:sldMkLst>
      </pc:sldChg>
      <pc:sldChg chg="modTransition">
        <pc:chgData name="RAQUEL MEGUMI HASHIGUTI" userId="cd02eb0e-ead4-4f72-8aca-34f73a8c081a" providerId="ADAL" clId="{01C0FF77-110E-4BAE-88D4-A30872EFD80F}" dt="2020-07-24T17:02:44.103" v="950"/>
        <pc:sldMkLst>
          <pc:docMk/>
          <pc:sldMk cId="4143257758" sldId="324"/>
        </pc:sldMkLst>
      </pc:sldChg>
      <pc:sldChg chg="modTransition modNotesTx">
        <pc:chgData name="RAQUEL MEGUMI HASHIGUTI" userId="cd02eb0e-ead4-4f72-8aca-34f73a8c081a" providerId="ADAL" clId="{01C0FF77-110E-4BAE-88D4-A30872EFD80F}" dt="2020-07-28T22:40:15.670" v="8691" actId="20577"/>
        <pc:sldMkLst>
          <pc:docMk/>
          <pc:sldMk cId="1441918208" sldId="325"/>
        </pc:sldMkLst>
      </pc:sldChg>
      <pc:sldChg chg="modTransition modAnim modNotesTx">
        <pc:chgData name="RAQUEL MEGUMI HASHIGUTI" userId="cd02eb0e-ead4-4f72-8aca-34f73a8c081a" providerId="ADAL" clId="{01C0FF77-110E-4BAE-88D4-A30872EFD80F}" dt="2020-07-28T22:42:20.964" v="9029" actId="20577"/>
        <pc:sldMkLst>
          <pc:docMk/>
          <pc:sldMk cId="2474705700" sldId="326"/>
        </pc:sldMkLst>
      </pc:sldChg>
      <pc:sldChg chg="modTransition">
        <pc:chgData name="RAQUEL MEGUMI HASHIGUTI" userId="cd02eb0e-ead4-4f72-8aca-34f73a8c081a" providerId="ADAL" clId="{01C0FF77-110E-4BAE-88D4-A30872EFD80F}" dt="2020-07-24T17:02:44.103" v="950"/>
        <pc:sldMkLst>
          <pc:docMk/>
          <pc:sldMk cId="3928167486" sldId="328"/>
        </pc:sldMkLst>
      </pc:sldChg>
      <pc:sldChg chg="modTransition">
        <pc:chgData name="RAQUEL MEGUMI HASHIGUTI" userId="cd02eb0e-ead4-4f72-8aca-34f73a8c081a" providerId="ADAL" clId="{01C0FF77-110E-4BAE-88D4-A30872EFD80F}" dt="2020-07-24T17:02:44.103" v="950"/>
        <pc:sldMkLst>
          <pc:docMk/>
          <pc:sldMk cId="2357020196" sldId="329"/>
        </pc:sldMkLst>
      </pc:sldChg>
      <pc:sldChg chg="modTransition">
        <pc:chgData name="RAQUEL MEGUMI HASHIGUTI" userId="cd02eb0e-ead4-4f72-8aca-34f73a8c081a" providerId="ADAL" clId="{01C0FF77-110E-4BAE-88D4-A30872EFD80F}" dt="2020-07-24T17:02:44.103" v="950"/>
        <pc:sldMkLst>
          <pc:docMk/>
          <pc:sldMk cId="427908605" sldId="330"/>
        </pc:sldMkLst>
      </pc:sldChg>
      <pc:sldChg chg="modSp mod modTransition modNotesTx">
        <pc:chgData name="RAQUEL MEGUMI HASHIGUTI" userId="cd02eb0e-ead4-4f72-8aca-34f73a8c081a" providerId="ADAL" clId="{01C0FF77-110E-4BAE-88D4-A30872EFD80F}" dt="2020-07-28T22:20:57.280" v="8328" actId="20577"/>
        <pc:sldMkLst>
          <pc:docMk/>
          <pc:sldMk cId="2867006615" sldId="331"/>
        </pc:sldMkLst>
        <pc:graphicFrameChg chg="modGraphic">
          <ac:chgData name="RAQUEL MEGUMI HASHIGUTI" userId="cd02eb0e-ead4-4f72-8aca-34f73a8c081a" providerId="ADAL" clId="{01C0FF77-110E-4BAE-88D4-A30872EFD80F}" dt="2020-07-28T22:09:44.141" v="8158" actId="113"/>
          <ac:graphicFrameMkLst>
            <pc:docMk/>
            <pc:sldMk cId="2867006615" sldId="331"/>
            <ac:graphicFrameMk id="4" creationId="{3CAFC58D-152E-4890-88B6-F19FB7771349}"/>
          </ac:graphicFrameMkLst>
        </pc:graphicFrameChg>
      </pc:sldChg>
      <pc:sldChg chg="modTransition modAnim">
        <pc:chgData name="RAQUEL MEGUMI HASHIGUTI" userId="cd02eb0e-ead4-4f72-8aca-34f73a8c081a" providerId="ADAL" clId="{01C0FF77-110E-4BAE-88D4-A30872EFD80F}" dt="2020-07-27T14:25:16.658" v="2221"/>
        <pc:sldMkLst>
          <pc:docMk/>
          <pc:sldMk cId="1223587335" sldId="332"/>
        </pc:sldMkLst>
      </pc:sldChg>
      <pc:sldChg chg="del">
        <pc:chgData name="RAQUEL MEGUMI HASHIGUTI" userId="cd02eb0e-ead4-4f72-8aca-34f73a8c081a" providerId="ADAL" clId="{01C0FF77-110E-4BAE-88D4-A30872EFD80F}" dt="2020-07-24T16:50:04.291" v="832" actId="47"/>
        <pc:sldMkLst>
          <pc:docMk/>
          <pc:sldMk cId="823671565" sldId="333"/>
        </pc:sldMkLst>
      </pc:sldChg>
      <pc:sldChg chg="addSp delSp modSp add mod ord modTransition modClrScheme chgLayout modNotesTx">
        <pc:chgData name="RAQUEL MEGUMI HASHIGUTI" userId="cd02eb0e-ead4-4f72-8aca-34f73a8c081a" providerId="ADAL" clId="{01C0FF77-110E-4BAE-88D4-A30872EFD80F}" dt="2020-07-28T21:14:58.676" v="6833" actId="20577"/>
        <pc:sldMkLst>
          <pc:docMk/>
          <pc:sldMk cId="1287559314" sldId="333"/>
        </pc:sldMkLst>
        <pc:spChg chg="del mod ord">
          <ac:chgData name="RAQUEL MEGUMI HASHIGUTI" userId="cd02eb0e-ead4-4f72-8aca-34f73a8c081a" providerId="ADAL" clId="{01C0FF77-110E-4BAE-88D4-A30872EFD80F}" dt="2020-07-24T16:50:34.969" v="835" actId="700"/>
          <ac:spMkLst>
            <pc:docMk/>
            <pc:sldMk cId="1287559314" sldId="333"/>
            <ac:spMk id="2" creationId="{32D7C8C7-6CFE-4F80-A5ED-E72AE15D3E0C}"/>
          </ac:spMkLst>
        </pc:spChg>
        <pc:spChg chg="del">
          <ac:chgData name="RAQUEL MEGUMI HASHIGUTI" userId="cd02eb0e-ead4-4f72-8aca-34f73a8c081a" providerId="ADAL" clId="{01C0FF77-110E-4BAE-88D4-A30872EFD80F}" dt="2020-07-24T16:50:34.969" v="835" actId="700"/>
          <ac:spMkLst>
            <pc:docMk/>
            <pc:sldMk cId="1287559314" sldId="333"/>
            <ac:spMk id="3" creationId="{2D88E80F-EE4E-4258-BC37-6DD230D78671}"/>
          </ac:spMkLst>
        </pc:spChg>
        <pc:spChg chg="add mod ord">
          <ac:chgData name="RAQUEL MEGUMI HASHIGUTI" userId="cd02eb0e-ead4-4f72-8aca-34f73a8c081a" providerId="ADAL" clId="{01C0FF77-110E-4BAE-88D4-A30872EFD80F}" dt="2020-07-24T17:06:04.657" v="989"/>
          <ac:spMkLst>
            <pc:docMk/>
            <pc:sldMk cId="1287559314" sldId="333"/>
            <ac:spMk id="4" creationId="{2593B35F-A7C2-4DF3-A030-0A50C4B9CF22}"/>
          </ac:spMkLst>
        </pc:spChg>
        <pc:spChg chg="add del mod">
          <ac:chgData name="RAQUEL MEGUMI HASHIGUTI" userId="cd02eb0e-ead4-4f72-8aca-34f73a8c081a" providerId="ADAL" clId="{01C0FF77-110E-4BAE-88D4-A30872EFD80F}" dt="2020-07-24T17:56:11.822" v="1072" actId="21"/>
          <ac:spMkLst>
            <pc:docMk/>
            <pc:sldMk cId="1287559314" sldId="333"/>
            <ac:spMk id="6" creationId="{A4CE2C47-B4FF-4648-89B3-32BD5EB6F81F}"/>
          </ac:spMkLst>
        </pc:spChg>
        <pc:spChg chg="add mod">
          <ac:chgData name="RAQUEL MEGUMI HASHIGUTI" userId="cd02eb0e-ead4-4f72-8aca-34f73a8c081a" providerId="ADAL" clId="{01C0FF77-110E-4BAE-88D4-A30872EFD80F}" dt="2020-07-24T17:56:55.860" v="1091"/>
          <ac:spMkLst>
            <pc:docMk/>
            <pc:sldMk cId="1287559314" sldId="333"/>
            <ac:spMk id="7" creationId="{82FDCF1B-51BB-4BE8-9E4B-E334D72B011D}"/>
          </ac:spMkLst>
        </pc:spChg>
        <pc:spChg chg="add mod">
          <ac:chgData name="RAQUEL MEGUMI HASHIGUTI" userId="cd02eb0e-ead4-4f72-8aca-34f73a8c081a" providerId="ADAL" clId="{01C0FF77-110E-4BAE-88D4-A30872EFD80F}" dt="2020-07-24T17:57:03.255" v="1092"/>
          <ac:spMkLst>
            <pc:docMk/>
            <pc:sldMk cId="1287559314" sldId="333"/>
            <ac:spMk id="8" creationId="{582D4C30-4498-417D-9F7D-76C1C7867622}"/>
          </ac:spMkLst>
        </pc:spChg>
        <pc:spChg chg="add mod">
          <ac:chgData name="RAQUEL MEGUMI HASHIGUTI" userId="cd02eb0e-ead4-4f72-8aca-34f73a8c081a" providerId="ADAL" clId="{01C0FF77-110E-4BAE-88D4-A30872EFD80F}" dt="2020-07-24T17:57:20.631" v="1100" actId="20577"/>
          <ac:spMkLst>
            <pc:docMk/>
            <pc:sldMk cId="1287559314" sldId="333"/>
            <ac:spMk id="9" creationId="{24827441-B9BE-4FF3-9481-DA613EF5F52A}"/>
          </ac:spMkLst>
        </pc:spChg>
        <pc:spChg chg="mod">
          <ac:chgData name="RAQUEL MEGUMI HASHIGUTI" userId="cd02eb0e-ead4-4f72-8aca-34f73a8c081a" providerId="ADAL" clId="{01C0FF77-110E-4BAE-88D4-A30872EFD80F}" dt="2020-07-24T18:21:29.544" v="1321"/>
          <ac:spMkLst>
            <pc:docMk/>
            <pc:sldMk cId="1287559314" sldId="333"/>
            <ac:spMk id="11" creationId="{7A9DE1C6-80E0-409B-8FE5-563CC601C98C}"/>
          </ac:spMkLst>
        </pc:spChg>
        <pc:spChg chg="mod">
          <ac:chgData name="RAQUEL MEGUMI HASHIGUTI" userId="cd02eb0e-ead4-4f72-8aca-34f73a8c081a" providerId="ADAL" clId="{01C0FF77-110E-4BAE-88D4-A30872EFD80F}" dt="2020-07-24T18:21:29.544" v="1321"/>
          <ac:spMkLst>
            <pc:docMk/>
            <pc:sldMk cId="1287559314" sldId="333"/>
            <ac:spMk id="13" creationId="{FAD5EFDC-0D18-4C4B-94D1-9CDBF0956289}"/>
          </ac:spMkLst>
        </pc:spChg>
        <pc:spChg chg="mod">
          <ac:chgData name="RAQUEL MEGUMI HASHIGUTI" userId="cd02eb0e-ead4-4f72-8aca-34f73a8c081a" providerId="ADAL" clId="{01C0FF77-110E-4BAE-88D4-A30872EFD80F}" dt="2020-07-24T18:21:29.544" v="1321"/>
          <ac:spMkLst>
            <pc:docMk/>
            <pc:sldMk cId="1287559314" sldId="333"/>
            <ac:spMk id="14" creationId="{42BC73CB-B2F0-48C0-9737-32F2E7414B4F}"/>
          </ac:spMkLst>
        </pc:spChg>
        <pc:spChg chg="mod">
          <ac:chgData name="RAQUEL MEGUMI HASHIGUTI" userId="cd02eb0e-ead4-4f72-8aca-34f73a8c081a" providerId="ADAL" clId="{01C0FF77-110E-4BAE-88D4-A30872EFD80F}" dt="2020-07-24T18:21:29.544" v="1321"/>
          <ac:spMkLst>
            <pc:docMk/>
            <pc:sldMk cId="1287559314" sldId="333"/>
            <ac:spMk id="16" creationId="{1769CAD2-70DF-45FF-B961-770BCFDE3A98}"/>
          </ac:spMkLst>
        </pc:spChg>
        <pc:grpChg chg="add mod">
          <ac:chgData name="RAQUEL MEGUMI HASHIGUTI" userId="cd02eb0e-ead4-4f72-8aca-34f73a8c081a" providerId="ADAL" clId="{01C0FF77-110E-4BAE-88D4-A30872EFD80F}" dt="2020-07-24T18:21:29.544" v="1321"/>
          <ac:grpSpMkLst>
            <pc:docMk/>
            <pc:sldMk cId="1287559314" sldId="333"/>
            <ac:grpSpMk id="10" creationId="{D47DF818-B278-4228-9C10-5C3F1557688E}"/>
          </ac:grpSpMkLst>
        </pc:grpChg>
        <pc:grpChg chg="mod">
          <ac:chgData name="RAQUEL MEGUMI HASHIGUTI" userId="cd02eb0e-ead4-4f72-8aca-34f73a8c081a" providerId="ADAL" clId="{01C0FF77-110E-4BAE-88D4-A30872EFD80F}" dt="2020-07-24T18:21:29.544" v="1321"/>
          <ac:grpSpMkLst>
            <pc:docMk/>
            <pc:sldMk cId="1287559314" sldId="333"/>
            <ac:grpSpMk id="12" creationId="{8FA5D259-06D8-49AF-90C6-CAA209B7FED1}"/>
          </ac:grpSpMkLst>
        </pc:grpChg>
        <pc:picChg chg="mod ord modCrop">
          <ac:chgData name="RAQUEL MEGUMI HASHIGUTI" userId="cd02eb0e-ead4-4f72-8aca-34f73a8c081a" providerId="ADAL" clId="{01C0FF77-110E-4BAE-88D4-A30872EFD80F}" dt="2020-07-24T17:04:40.212" v="964" actId="167"/>
          <ac:picMkLst>
            <pc:docMk/>
            <pc:sldMk cId="1287559314" sldId="333"/>
            <ac:picMk id="5" creationId="{FA178EC9-D6DC-4D17-BF9C-0D736E9A94ED}"/>
          </ac:picMkLst>
        </pc:picChg>
        <pc:cxnChg chg="mod">
          <ac:chgData name="RAQUEL MEGUMI HASHIGUTI" userId="cd02eb0e-ead4-4f72-8aca-34f73a8c081a" providerId="ADAL" clId="{01C0FF77-110E-4BAE-88D4-A30872EFD80F}" dt="2020-07-24T18:21:29.544" v="1321"/>
          <ac:cxnSpMkLst>
            <pc:docMk/>
            <pc:sldMk cId="1287559314" sldId="333"/>
            <ac:cxnSpMk id="15" creationId="{BC228BAE-01CE-427C-A290-C896A50609DE}"/>
          </ac:cxnSpMkLst>
        </pc:cxnChg>
      </pc:sldChg>
      <pc:sldChg chg="addSp delSp modSp new mod modNotesTx">
        <pc:chgData name="RAQUEL MEGUMI HASHIGUTI" userId="cd02eb0e-ead4-4f72-8aca-34f73a8c081a" providerId="ADAL" clId="{01C0FF77-110E-4BAE-88D4-A30872EFD80F}" dt="2020-07-28T21:13:36.587" v="6790" actId="20577"/>
        <pc:sldMkLst>
          <pc:docMk/>
          <pc:sldMk cId="2012258003" sldId="334"/>
        </pc:sldMkLst>
        <pc:spChg chg="mod">
          <ac:chgData name="RAQUEL MEGUMI HASHIGUTI" userId="cd02eb0e-ead4-4f72-8aca-34f73a8c081a" providerId="ADAL" clId="{01C0FF77-110E-4BAE-88D4-A30872EFD80F}" dt="2020-07-24T17:37:33.140" v="1036" actId="403"/>
          <ac:spMkLst>
            <pc:docMk/>
            <pc:sldMk cId="2012258003" sldId="334"/>
            <ac:spMk id="2" creationId="{78F85FBE-6D2E-45B2-B0E7-5F535FDFCC82}"/>
          </ac:spMkLst>
        </pc:spChg>
        <pc:spChg chg="add del mod">
          <ac:chgData name="RAQUEL MEGUMI HASHIGUTI" userId="cd02eb0e-ead4-4f72-8aca-34f73a8c081a" providerId="ADAL" clId="{01C0FF77-110E-4BAE-88D4-A30872EFD80F}" dt="2020-07-24T17:37:16.636" v="1033"/>
          <ac:spMkLst>
            <pc:docMk/>
            <pc:sldMk cId="2012258003" sldId="334"/>
            <ac:spMk id="4" creationId="{585B678E-B429-4134-949A-3ECC9B228DF1}"/>
          </ac:spMkLst>
        </pc:spChg>
        <pc:spChg chg="add mod">
          <ac:chgData name="RAQUEL MEGUMI HASHIGUTI" userId="cd02eb0e-ead4-4f72-8aca-34f73a8c081a" providerId="ADAL" clId="{01C0FF77-110E-4BAE-88D4-A30872EFD80F}" dt="2020-07-24T18:17:50.104" v="1296" actId="165"/>
          <ac:spMkLst>
            <pc:docMk/>
            <pc:sldMk cId="2012258003" sldId="334"/>
            <ac:spMk id="6" creationId="{ED284D50-3452-4203-A64C-64C59863D335}"/>
          </ac:spMkLst>
        </pc:spChg>
        <pc:spChg chg="add mod">
          <ac:chgData name="RAQUEL MEGUMI HASHIGUTI" userId="cd02eb0e-ead4-4f72-8aca-34f73a8c081a" providerId="ADAL" clId="{01C0FF77-110E-4BAE-88D4-A30872EFD80F}" dt="2020-07-24T18:17:50.104" v="1296" actId="165"/>
          <ac:spMkLst>
            <pc:docMk/>
            <pc:sldMk cId="2012258003" sldId="334"/>
            <ac:spMk id="7" creationId="{C35C6F14-5D76-4C04-9848-C3C6AAE5D582}"/>
          </ac:spMkLst>
        </pc:spChg>
        <pc:spChg chg="add mod">
          <ac:chgData name="RAQUEL MEGUMI HASHIGUTI" userId="cd02eb0e-ead4-4f72-8aca-34f73a8c081a" providerId="ADAL" clId="{01C0FF77-110E-4BAE-88D4-A30872EFD80F}" dt="2020-07-24T18:17:50.104" v="1296" actId="165"/>
          <ac:spMkLst>
            <pc:docMk/>
            <pc:sldMk cId="2012258003" sldId="334"/>
            <ac:spMk id="11" creationId="{0D367820-122D-4C97-A69B-91C87FEC356E}"/>
          </ac:spMkLst>
        </pc:spChg>
        <pc:spChg chg="add mod ord">
          <ac:chgData name="RAQUEL MEGUMI HASHIGUTI" userId="cd02eb0e-ead4-4f72-8aca-34f73a8c081a" providerId="ADAL" clId="{01C0FF77-110E-4BAE-88D4-A30872EFD80F}" dt="2020-07-24T18:18:10.694" v="1299" actId="164"/>
          <ac:spMkLst>
            <pc:docMk/>
            <pc:sldMk cId="2012258003" sldId="334"/>
            <ac:spMk id="14" creationId="{D98DAB5B-350B-4847-A33A-7250BAE8E3CF}"/>
          </ac:spMkLst>
        </pc:spChg>
        <pc:spChg chg="mod">
          <ac:chgData name="RAQUEL MEGUMI HASHIGUTI" userId="cd02eb0e-ead4-4f72-8aca-34f73a8c081a" providerId="ADAL" clId="{01C0FF77-110E-4BAE-88D4-A30872EFD80F}" dt="2020-07-24T18:19:01.932" v="1306"/>
          <ac:spMkLst>
            <pc:docMk/>
            <pc:sldMk cId="2012258003" sldId="334"/>
            <ac:spMk id="19" creationId="{B6965C44-AB52-4F2F-91DF-B1F6D479CCC1}"/>
          </ac:spMkLst>
        </pc:spChg>
        <pc:spChg chg="mod">
          <ac:chgData name="RAQUEL MEGUMI HASHIGUTI" userId="cd02eb0e-ead4-4f72-8aca-34f73a8c081a" providerId="ADAL" clId="{01C0FF77-110E-4BAE-88D4-A30872EFD80F}" dt="2020-07-24T18:19:01.932" v="1306"/>
          <ac:spMkLst>
            <pc:docMk/>
            <pc:sldMk cId="2012258003" sldId="334"/>
            <ac:spMk id="21" creationId="{4D966A92-3A23-4C15-B581-A8970E519202}"/>
          </ac:spMkLst>
        </pc:spChg>
        <pc:spChg chg="mod">
          <ac:chgData name="RAQUEL MEGUMI HASHIGUTI" userId="cd02eb0e-ead4-4f72-8aca-34f73a8c081a" providerId="ADAL" clId="{01C0FF77-110E-4BAE-88D4-A30872EFD80F}" dt="2020-07-24T18:19:01.932" v="1306"/>
          <ac:spMkLst>
            <pc:docMk/>
            <pc:sldMk cId="2012258003" sldId="334"/>
            <ac:spMk id="22" creationId="{46587E8A-1580-4113-B346-AADC5076B6CD}"/>
          </ac:spMkLst>
        </pc:spChg>
        <pc:spChg chg="mod">
          <ac:chgData name="RAQUEL MEGUMI HASHIGUTI" userId="cd02eb0e-ead4-4f72-8aca-34f73a8c081a" providerId="ADAL" clId="{01C0FF77-110E-4BAE-88D4-A30872EFD80F}" dt="2020-07-24T18:19:01.932" v="1306"/>
          <ac:spMkLst>
            <pc:docMk/>
            <pc:sldMk cId="2012258003" sldId="334"/>
            <ac:spMk id="24" creationId="{6B49D126-3D68-4BFC-AF55-BEC0A0762A8A}"/>
          </ac:spMkLst>
        </pc:spChg>
        <pc:spChg chg="mod">
          <ac:chgData name="RAQUEL MEGUMI HASHIGUTI" userId="cd02eb0e-ead4-4f72-8aca-34f73a8c081a" providerId="ADAL" clId="{01C0FF77-110E-4BAE-88D4-A30872EFD80F}" dt="2020-07-24T18:19:53.458" v="1313"/>
          <ac:spMkLst>
            <pc:docMk/>
            <pc:sldMk cId="2012258003" sldId="334"/>
            <ac:spMk id="26" creationId="{FB8A8B81-88D5-4F21-8303-2A6FB4FEBEBE}"/>
          </ac:spMkLst>
        </pc:spChg>
        <pc:spChg chg="mod">
          <ac:chgData name="RAQUEL MEGUMI HASHIGUTI" userId="cd02eb0e-ead4-4f72-8aca-34f73a8c081a" providerId="ADAL" clId="{01C0FF77-110E-4BAE-88D4-A30872EFD80F}" dt="2020-07-24T18:20:11.816" v="1315" actId="207"/>
          <ac:spMkLst>
            <pc:docMk/>
            <pc:sldMk cId="2012258003" sldId="334"/>
            <ac:spMk id="28" creationId="{EAE6075A-1709-4E0D-8A3B-9F1CBBE8CE87}"/>
          </ac:spMkLst>
        </pc:spChg>
        <pc:spChg chg="mod">
          <ac:chgData name="RAQUEL MEGUMI HASHIGUTI" userId="cd02eb0e-ead4-4f72-8aca-34f73a8c081a" providerId="ADAL" clId="{01C0FF77-110E-4BAE-88D4-A30872EFD80F}" dt="2020-07-24T18:20:20.795" v="1317" actId="207"/>
          <ac:spMkLst>
            <pc:docMk/>
            <pc:sldMk cId="2012258003" sldId="334"/>
            <ac:spMk id="29" creationId="{92268E68-7E92-423F-A16D-E1079D8950DC}"/>
          </ac:spMkLst>
        </pc:spChg>
        <pc:spChg chg="mod">
          <ac:chgData name="RAQUEL MEGUMI HASHIGUTI" userId="cd02eb0e-ead4-4f72-8aca-34f73a8c081a" providerId="ADAL" clId="{01C0FF77-110E-4BAE-88D4-A30872EFD80F}" dt="2020-07-24T18:20:16.467" v="1316" actId="207"/>
          <ac:spMkLst>
            <pc:docMk/>
            <pc:sldMk cId="2012258003" sldId="334"/>
            <ac:spMk id="31" creationId="{0924B6FA-AF72-416F-8536-3C6D76089290}"/>
          </ac:spMkLst>
        </pc:spChg>
        <pc:grpChg chg="add del mod topLvl">
          <ac:chgData name="RAQUEL MEGUMI HASHIGUTI" userId="cd02eb0e-ead4-4f72-8aca-34f73a8c081a" providerId="ADAL" clId="{01C0FF77-110E-4BAE-88D4-A30872EFD80F}" dt="2020-07-24T18:18:10.694" v="1299" actId="164"/>
          <ac:grpSpMkLst>
            <pc:docMk/>
            <pc:sldMk cId="2012258003" sldId="334"/>
            <ac:grpSpMk id="13" creationId="{425FAE0E-4DB4-443D-BBEC-20311D5A0626}"/>
          </ac:grpSpMkLst>
        </pc:grpChg>
        <pc:grpChg chg="add del mod">
          <ac:chgData name="RAQUEL MEGUMI HASHIGUTI" userId="cd02eb0e-ead4-4f72-8aca-34f73a8c081a" providerId="ADAL" clId="{01C0FF77-110E-4BAE-88D4-A30872EFD80F}" dt="2020-07-24T18:16:23.389" v="1275" actId="165"/>
          <ac:grpSpMkLst>
            <pc:docMk/>
            <pc:sldMk cId="2012258003" sldId="334"/>
            <ac:grpSpMk id="15" creationId="{41332EB9-6C50-4B7D-9AF6-6EFB79146992}"/>
          </ac:grpSpMkLst>
        </pc:grpChg>
        <pc:grpChg chg="add del mod">
          <ac:chgData name="RAQUEL MEGUMI HASHIGUTI" userId="cd02eb0e-ead4-4f72-8aca-34f73a8c081a" providerId="ADAL" clId="{01C0FF77-110E-4BAE-88D4-A30872EFD80F}" dt="2020-07-24T18:17:50.104" v="1296" actId="165"/>
          <ac:grpSpMkLst>
            <pc:docMk/>
            <pc:sldMk cId="2012258003" sldId="334"/>
            <ac:grpSpMk id="16" creationId="{7B32CC80-1671-4195-838E-6FE0F076E8B2}"/>
          </ac:grpSpMkLst>
        </pc:grpChg>
        <pc:grpChg chg="add del mod">
          <ac:chgData name="RAQUEL MEGUMI HASHIGUTI" userId="cd02eb0e-ead4-4f72-8aca-34f73a8c081a" providerId="ADAL" clId="{01C0FF77-110E-4BAE-88D4-A30872EFD80F}" dt="2020-07-24T18:20:02.186" v="1314" actId="478"/>
          <ac:grpSpMkLst>
            <pc:docMk/>
            <pc:sldMk cId="2012258003" sldId="334"/>
            <ac:grpSpMk id="17" creationId="{32055211-A2A7-47BE-BC94-C12E6C3F07E5}"/>
          </ac:grpSpMkLst>
        </pc:grpChg>
        <pc:grpChg chg="add del mod">
          <ac:chgData name="RAQUEL MEGUMI HASHIGUTI" userId="cd02eb0e-ead4-4f72-8aca-34f73a8c081a" providerId="ADAL" clId="{01C0FF77-110E-4BAE-88D4-A30872EFD80F}" dt="2020-07-24T18:19:03.110" v="1307"/>
          <ac:grpSpMkLst>
            <pc:docMk/>
            <pc:sldMk cId="2012258003" sldId="334"/>
            <ac:grpSpMk id="18" creationId="{588733C8-E27D-4467-A020-C13938BF9B5A}"/>
          </ac:grpSpMkLst>
        </pc:grpChg>
        <pc:grpChg chg="mod">
          <ac:chgData name="RAQUEL MEGUMI HASHIGUTI" userId="cd02eb0e-ead4-4f72-8aca-34f73a8c081a" providerId="ADAL" clId="{01C0FF77-110E-4BAE-88D4-A30872EFD80F}" dt="2020-07-24T18:19:01.932" v="1306"/>
          <ac:grpSpMkLst>
            <pc:docMk/>
            <pc:sldMk cId="2012258003" sldId="334"/>
            <ac:grpSpMk id="20" creationId="{479BA5A2-2D63-434C-9A01-3CB67E2B4D37}"/>
          </ac:grpSpMkLst>
        </pc:grpChg>
        <pc:grpChg chg="add mod">
          <ac:chgData name="RAQUEL MEGUMI HASHIGUTI" userId="cd02eb0e-ead4-4f72-8aca-34f73a8c081a" providerId="ADAL" clId="{01C0FF77-110E-4BAE-88D4-A30872EFD80F}" dt="2020-07-24T18:19:53.458" v="1313"/>
          <ac:grpSpMkLst>
            <pc:docMk/>
            <pc:sldMk cId="2012258003" sldId="334"/>
            <ac:grpSpMk id="25" creationId="{B1F1D9DC-9F9C-4893-85C8-92AB7E237071}"/>
          </ac:grpSpMkLst>
        </pc:grpChg>
        <pc:grpChg chg="mod">
          <ac:chgData name="RAQUEL MEGUMI HASHIGUTI" userId="cd02eb0e-ead4-4f72-8aca-34f73a8c081a" providerId="ADAL" clId="{01C0FF77-110E-4BAE-88D4-A30872EFD80F}" dt="2020-07-24T18:19:53.458" v="1313"/>
          <ac:grpSpMkLst>
            <pc:docMk/>
            <pc:sldMk cId="2012258003" sldId="334"/>
            <ac:grpSpMk id="27" creationId="{1EB398CF-1931-4792-9A7B-D297E3AC348C}"/>
          </ac:grpSpMkLst>
        </pc:grpChg>
        <pc:picChg chg="add mod ord modCrop">
          <ac:chgData name="RAQUEL MEGUMI HASHIGUTI" userId="cd02eb0e-ead4-4f72-8aca-34f73a8c081a" providerId="ADAL" clId="{01C0FF77-110E-4BAE-88D4-A30872EFD80F}" dt="2020-07-24T18:17:16.559" v="1290" actId="167"/>
          <ac:picMkLst>
            <pc:docMk/>
            <pc:sldMk cId="2012258003" sldId="334"/>
            <ac:picMk id="3" creationId="{E862668A-0F4E-4782-AA66-425123E8C163}"/>
          </ac:picMkLst>
        </pc:picChg>
        <pc:picChg chg="add del mod topLvl">
          <ac:chgData name="RAQUEL MEGUMI HASHIGUTI" userId="cd02eb0e-ead4-4f72-8aca-34f73a8c081a" providerId="ADAL" clId="{01C0FF77-110E-4BAE-88D4-A30872EFD80F}" dt="2020-07-24T18:18:01.010" v="1298" actId="478"/>
          <ac:picMkLst>
            <pc:docMk/>
            <pc:sldMk cId="2012258003" sldId="334"/>
            <ac:picMk id="5" creationId="{3B9784A6-C37A-4758-BFAF-DBF31A5A87E0}"/>
          </ac:picMkLst>
        </pc:picChg>
        <pc:cxnChg chg="add mod">
          <ac:chgData name="RAQUEL MEGUMI HASHIGUTI" userId="cd02eb0e-ead4-4f72-8aca-34f73a8c081a" providerId="ADAL" clId="{01C0FF77-110E-4BAE-88D4-A30872EFD80F}" dt="2020-07-24T18:17:50.104" v="1296" actId="165"/>
          <ac:cxnSpMkLst>
            <pc:docMk/>
            <pc:sldMk cId="2012258003" sldId="334"/>
            <ac:cxnSpMk id="9" creationId="{EEAF31A7-CE56-483E-80E9-9703764CD7BA}"/>
          </ac:cxnSpMkLst>
        </pc:cxnChg>
        <pc:cxnChg chg="mod">
          <ac:chgData name="RAQUEL MEGUMI HASHIGUTI" userId="cd02eb0e-ead4-4f72-8aca-34f73a8c081a" providerId="ADAL" clId="{01C0FF77-110E-4BAE-88D4-A30872EFD80F}" dt="2020-07-24T18:19:01.932" v="1306"/>
          <ac:cxnSpMkLst>
            <pc:docMk/>
            <pc:sldMk cId="2012258003" sldId="334"/>
            <ac:cxnSpMk id="23" creationId="{2E636C5E-A646-42A1-93BE-800FC5CB7BC9}"/>
          </ac:cxnSpMkLst>
        </pc:cxnChg>
        <pc:cxnChg chg="mod">
          <ac:chgData name="RAQUEL MEGUMI HASHIGUTI" userId="cd02eb0e-ead4-4f72-8aca-34f73a8c081a" providerId="ADAL" clId="{01C0FF77-110E-4BAE-88D4-A30872EFD80F}" dt="2020-07-24T18:20:31.416" v="1318" actId="208"/>
          <ac:cxnSpMkLst>
            <pc:docMk/>
            <pc:sldMk cId="2012258003" sldId="334"/>
            <ac:cxnSpMk id="30" creationId="{4A00DF89-73A4-42DF-A9B9-A8BB90F6106D}"/>
          </ac:cxnSpMkLst>
        </pc:cxnChg>
      </pc:sldChg>
      <pc:sldChg chg="modSp mod modAnim modNotesTx">
        <pc:chgData name="RAQUEL MEGUMI HASHIGUTI" userId="cd02eb0e-ead4-4f72-8aca-34f73a8c081a" providerId="ADAL" clId="{01C0FF77-110E-4BAE-88D4-A30872EFD80F}" dt="2020-07-28T20:19:16.886" v="2322" actId="20577"/>
        <pc:sldMkLst>
          <pc:docMk/>
          <pc:sldMk cId="2466648031" sldId="335"/>
        </pc:sldMkLst>
        <pc:spChg chg="mod">
          <ac:chgData name="RAQUEL MEGUMI HASHIGUTI" userId="cd02eb0e-ead4-4f72-8aca-34f73a8c081a" providerId="ADAL" clId="{01C0FF77-110E-4BAE-88D4-A30872EFD80F}" dt="2020-07-27T12:50:32.895" v="2156" actId="20577"/>
          <ac:spMkLst>
            <pc:docMk/>
            <pc:sldMk cId="2466648031" sldId="335"/>
            <ac:spMk id="3" creationId="{6392C7B1-42D1-4922-ACAE-842AEADDF9B6}"/>
          </ac:spMkLst>
        </pc:spChg>
      </pc:sldChg>
      <pc:sldChg chg="addSp delSp mod modAnim modNotesTx">
        <pc:chgData name="RAQUEL MEGUMI HASHIGUTI" userId="cd02eb0e-ead4-4f72-8aca-34f73a8c081a" providerId="ADAL" clId="{01C0FF77-110E-4BAE-88D4-A30872EFD80F}" dt="2020-07-28T20:19:37.640" v="2326"/>
        <pc:sldMkLst>
          <pc:docMk/>
          <pc:sldMk cId="2280003635" sldId="336"/>
        </pc:sldMkLst>
        <pc:spChg chg="add del">
          <ac:chgData name="RAQUEL MEGUMI HASHIGUTI" userId="cd02eb0e-ead4-4f72-8aca-34f73a8c081a" providerId="ADAL" clId="{01C0FF77-110E-4BAE-88D4-A30872EFD80F}" dt="2020-07-28T20:19:36.335" v="2325" actId="22"/>
          <ac:spMkLst>
            <pc:docMk/>
            <pc:sldMk cId="2280003635" sldId="336"/>
            <ac:spMk id="5" creationId="{937A4E0B-A8EA-4646-AF4D-55F7E0CC3FD7}"/>
          </ac:spMkLst>
        </pc:spChg>
      </pc:sldChg>
      <pc:sldChg chg="modSp modAnim modNotesTx">
        <pc:chgData name="RAQUEL MEGUMI HASHIGUTI" userId="cd02eb0e-ead4-4f72-8aca-34f73a8c081a" providerId="ADAL" clId="{01C0FF77-110E-4BAE-88D4-A30872EFD80F}" dt="2020-07-28T20:19:25.782" v="2323"/>
        <pc:sldMkLst>
          <pc:docMk/>
          <pc:sldMk cId="1740348136" sldId="337"/>
        </pc:sldMkLst>
        <pc:spChg chg="mod">
          <ac:chgData name="RAQUEL MEGUMI HASHIGUTI" userId="cd02eb0e-ead4-4f72-8aca-34f73a8c081a" providerId="ADAL" clId="{01C0FF77-110E-4BAE-88D4-A30872EFD80F}" dt="2020-07-27T12:51:45.890" v="2161" actId="20577"/>
          <ac:spMkLst>
            <pc:docMk/>
            <pc:sldMk cId="1740348136" sldId="337"/>
            <ac:spMk id="5" creationId="{FFAAC0BF-FDB4-40B1-B40D-555A77771CBB}"/>
          </ac:spMkLst>
        </pc:spChg>
      </pc:sldChg>
      <pc:sldChg chg="new del">
        <pc:chgData name="RAQUEL MEGUMI HASHIGUTI" userId="cd02eb0e-ead4-4f72-8aca-34f73a8c081a" providerId="ADAL" clId="{01C0FF77-110E-4BAE-88D4-A30872EFD80F}" dt="2020-07-24T17:46:24.224" v="1039" actId="47"/>
        <pc:sldMkLst>
          <pc:docMk/>
          <pc:sldMk cId="2043194540" sldId="338"/>
        </pc:sldMkLst>
      </pc:sldChg>
      <pc:sldChg chg="addSp delSp modSp add mod modTransition modNotesTx">
        <pc:chgData name="RAQUEL MEGUMI HASHIGUTI" userId="cd02eb0e-ead4-4f72-8aca-34f73a8c081a" providerId="ADAL" clId="{01C0FF77-110E-4BAE-88D4-A30872EFD80F}" dt="2020-07-28T21:14:48.893" v="6817" actId="20577"/>
        <pc:sldMkLst>
          <pc:docMk/>
          <pc:sldMk cId="267040644" sldId="339"/>
        </pc:sldMkLst>
        <pc:spChg chg="add mod">
          <ac:chgData name="RAQUEL MEGUMI HASHIGUTI" userId="cd02eb0e-ead4-4f72-8aca-34f73a8c081a" providerId="ADAL" clId="{01C0FF77-110E-4BAE-88D4-A30872EFD80F}" dt="2020-07-24T17:56:18.605" v="1074" actId="1076"/>
          <ac:spMkLst>
            <pc:docMk/>
            <pc:sldMk cId="267040644" sldId="339"/>
            <ac:spMk id="5" creationId="{7C6AC888-A36E-4E16-ADC1-89B524C137E1}"/>
          </ac:spMkLst>
        </pc:spChg>
        <pc:spChg chg="mod">
          <ac:chgData name="RAQUEL MEGUMI HASHIGUTI" userId="cd02eb0e-ead4-4f72-8aca-34f73a8c081a" providerId="ADAL" clId="{01C0FF77-110E-4BAE-88D4-A30872EFD80F}" dt="2020-07-24T18:21:25.532" v="1319"/>
          <ac:spMkLst>
            <pc:docMk/>
            <pc:sldMk cId="267040644" sldId="339"/>
            <ac:spMk id="7" creationId="{4E73DFB3-1418-44EF-B50C-8D4325445FD9}"/>
          </ac:spMkLst>
        </pc:spChg>
        <pc:spChg chg="mod">
          <ac:chgData name="RAQUEL MEGUMI HASHIGUTI" userId="cd02eb0e-ead4-4f72-8aca-34f73a8c081a" providerId="ADAL" clId="{01C0FF77-110E-4BAE-88D4-A30872EFD80F}" dt="2020-07-24T18:21:25.532" v="1319"/>
          <ac:spMkLst>
            <pc:docMk/>
            <pc:sldMk cId="267040644" sldId="339"/>
            <ac:spMk id="9" creationId="{3724E3D4-B061-4399-AA8F-F2A90C7BAAD1}"/>
          </ac:spMkLst>
        </pc:spChg>
        <pc:spChg chg="mod">
          <ac:chgData name="RAQUEL MEGUMI HASHIGUTI" userId="cd02eb0e-ead4-4f72-8aca-34f73a8c081a" providerId="ADAL" clId="{01C0FF77-110E-4BAE-88D4-A30872EFD80F}" dt="2020-07-24T18:21:25.532" v="1319"/>
          <ac:spMkLst>
            <pc:docMk/>
            <pc:sldMk cId="267040644" sldId="339"/>
            <ac:spMk id="10" creationId="{CA8315D6-753B-4C5E-BA8B-669AB4F6B8D7}"/>
          </ac:spMkLst>
        </pc:spChg>
        <pc:spChg chg="mod">
          <ac:chgData name="RAQUEL MEGUMI HASHIGUTI" userId="cd02eb0e-ead4-4f72-8aca-34f73a8c081a" providerId="ADAL" clId="{01C0FF77-110E-4BAE-88D4-A30872EFD80F}" dt="2020-07-24T18:21:25.532" v="1319"/>
          <ac:spMkLst>
            <pc:docMk/>
            <pc:sldMk cId="267040644" sldId="339"/>
            <ac:spMk id="12" creationId="{13556816-9877-4F89-9FAB-3EECC8809BE3}"/>
          </ac:spMkLst>
        </pc:spChg>
        <pc:grpChg chg="add mod">
          <ac:chgData name="RAQUEL MEGUMI HASHIGUTI" userId="cd02eb0e-ead4-4f72-8aca-34f73a8c081a" providerId="ADAL" clId="{01C0FF77-110E-4BAE-88D4-A30872EFD80F}" dt="2020-07-24T18:21:25.532" v="1319"/>
          <ac:grpSpMkLst>
            <pc:docMk/>
            <pc:sldMk cId="267040644" sldId="339"/>
            <ac:grpSpMk id="6" creationId="{3DD1B86D-128B-44C4-80AB-D98092EEC036}"/>
          </ac:grpSpMkLst>
        </pc:grpChg>
        <pc:grpChg chg="mod">
          <ac:chgData name="RAQUEL MEGUMI HASHIGUTI" userId="cd02eb0e-ead4-4f72-8aca-34f73a8c081a" providerId="ADAL" clId="{01C0FF77-110E-4BAE-88D4-A30872EFD80F}" dt="2020-07-24T18:21:25.532" v="1319"/>
          <ac:grpSpMkLst>
            <pc:docMk/>
            <pc:sldMk cId="267040644" sldId="339"/>
            <ac:grpSpMk id="8" creationId="{454F931E-0252-4C4C-8005-B242A869C7FA}"/>
          </ac:grpSpMkLst>
        </pc:grpChg>
        <pc:picChg chg="del">
          <ac:chgData name="RAQUEL MEGUMI HASHIGUTI" userId="cd02eb0e-ead4-4f72-8aca-34f73a8c081a" providerId="ADAL" clId="{01C0FF77-110E-4BAE-88D4-A30872EFD80F}" dt="2020-07-24T17:46:29.832" v="1040" actId="478"/>
          <ac:picMkLst>
            <pc:docMk/>
            <pc:sldMk cId="267040644" sldId="339"/>
            <ac:picMk id="3" creationId="{E862668A-0F4E-4782-AA66-425123E8C163}"/>
          </ac:picMkLst>
        </pc:picChg>
        <pc:picChg chg="add mod ord modCrop">
          <ac:chgData name="RAQUEL MEGUMI HASHIGUTI" userId="cd02eb0e-ead4-4f72-8aca-34f73a8c081a" providerId="ADAL" clId="{01C0FF77-110E-4BAE-88D4-A30872EFD80F}" dt="2020-07-24T17:47:30.634" v="1053" actId="167"/>
          <ac:picMkLst>
            <pc:docMk/>
            <pc:sldMk cId="267040644" sldId="339"/>
            <ac:picMk id="4" creationId="{A4108A9E-6ECD-41B2-AFEC-FD018EB96393}"/>
          </ac:picMkLst>
        </pc:picChg>
        <pc:cxnChg chg="mod">
          <ac:chgData name="RAQUEL MEGUMI HASHIGUTI" userId="cd02eb0e-ead4-4f72-8aca-34f73a8c081a" providerId="ADAL" clId="{01C0FF77-110E-4BAE-88D4-A30872EFD80F}" dt="2020-07-24T18:21:25.532" v="1319"/>
          <ac:cxnSpMkLst>
            <pc:docMk/>
            <pc:sldMk cId="267040644" sldId="339"/>
            <ac:cxnSpMk id="11" creationId="{FA599C45-AA92-478A-9247-EEF30D6C9FA3}"/>
          </ac:cxnSpMkLst>
        </pc:cxnChg>
      </pc:sldChg>
      <pc:sldChg chg="add del">
        <pc:chgData name="RAQUEL MEGUMI HASHIGUTI" userId="cd02eb0e-ead4-4f72-8aca-34f73a8c081a" providerId="ADAL" clId="{01C0FF77-110E-4BAE-88D4-A30872EFD80F}" dt="2020-07-24T17:46:51.931" v="1046"/>
        <pc:sldMkLst>
          <pc:docMk/>
          <pc:sldMk cId="1936799673" sldId="340"/>
        </pc:sldMkLst>
      </pc:sldChg>
      <pc:sldChg chg="addSp modSp new mod modTransition modNotesTx">
        <pc:chgData name="RAQUEL MEGUMI HASHIGUTI" userId="cd02eb0e-ead4-4f72-8aca-34f73a8c081a" providerId="ADAL" clId="{01C0FF77-110E-4BAE-88D4-A30872EFD80F}" dt="2020-07-28T21:14:53.531" v="6826" actId="20577"/>
        <pc:sldMkLst>
          <pc:docMk/>
          <pc:sldMk cId="2046310193" sldId="340"/>
        </pc:sldMkLst>
        <pc:spChg chg="mod">
          <ac:chgData name="RAQUEL MEGUMI HASHIGUTI" userId="cd02eb0e-ead4-4f72-8aca-34f73a8c081a" providerId="ADAL" clId="{01C0FF77-110E-4BAE-88D4-A30872EFD80F}" dt="2020-07-24T17:53:56.034" v="1059" actId="403"/>
          <ac:spMkLst>
            <pc:docMk/>
            <pc:sldMk cId="2046310193" sldId="340"/>
            <ac:spMk id="2" creationId="{D20B5463-3F9A-4D6E-BA26-C6FB96B194A6}"/>
          </ac:spMkLst>
        </pc:spChg>
        <pc:spChg chg="add mod">
          <ac:chgData name="RAQUEL MEGUMI HASHIGUTI" userId="cd02eb0e-ead4-4f72-8aca-34f73a8c081a" providerId="ADAL" clId="{01C0FF77-110E-4BAE-88D4-A30872EFD80F}" dt="2020-07-24T17:56:40.516" v="1089" actId="1076"/>
          <ac:spMkLst>
            <pc:docMk/>
            <pc:sldMk cId="2046310193" sldId="340"/>
            <ac:spMk id="4" creationId="{31AC6D52-CBE8-4C39-A785-A7D332EC666F}"/>
          </ac:spMkLst>
        </pc:spChg>
        <pc:spChg chg="add mod">
          <ac:chgData name="RAQUEL MEGUMI HASHIGUTI" userId="cd02eb0e-ead4-4f72-8aca-34f73a8c081a" providerId="ADAL" clId="{01C0FF77-110E-4BAE-88D4-A30872EFD80F}" dt="2020-07-24T17:56:49.022" v="1090"/>
          <ac:spMkLst>
            <pc:docMk/>
            <pc:sldMk cId="2046310193" sldId="340"/>
            <ac:spMk id="5" creationId="{B17D86B3-EB99-41BF-8D1A-508845B59358}"/>
          </ac:spMkLst>
        </pc:spChg>
        <pc:spChg chg="mod">
          <ac:chgData name="RAQUEL MEGUMI HASHIGUTI" userId="cd02eb0e-ead4-4f72-8aca-34f73a8c081a" providerId="ADAL" clId="{01C0FF77-110E-4BAE-88D4-A30872EFD80F}" dt="2020-07-24T18:21:27.780" v="1320"/>
          <ac:spMkLst>
            <pc:docMk/>
            <pc:sldMk cId="2046310193" sldId="340"/>
            <ac:spMk id="7" creationId="{67CED415-9B40-42D8-83EB-CC9EB78B522A}"/>
          </ac:spMkLst>
        </pc:spChg>
        <pc:spChg chg="mod">
          <ac:chgData name="RAQUEL MEGUMI HASHIGUTI" userId="cd02eb0e-ead4-4f72-8aca-34f73a8c081a" providerId="ADAL" clId="{01C0FF77-110E-4BAE-88D4-A30872EFD80F}" dt="2020-07-24T18:21:27.780" v="1320"/>
          <ac:spMkLst>
            <pc:docMk/>
            <pc:sldMk cId="2046310193" sldId="340"/>
            <ac:spMk id="9" creationId="{A0B2B3ED-B8CC-4492-8153-75D0CA42FCBE}"/>
          </ac:spMkLst>
        </pc:spChg>
        <pc:spChg chg="mod">
          <ac:chgData name="RAQUEL MEGUMI HASHIGUTI" userId="cd02eb0e-ead4-4f72-8aca-34f73a8c081a" providerId="ADAL" clId="{01C0FF77-110E-4BAE-88D4-A30872EFD80F}" dt="2020-07-24T18:21:27.780" v="1320"/>
          <ac:spMkLst>
            <pc:docMk/>
            <pc:sldMk cId="2046310193" sldId="340"/>
            <ac:spMk id="10" creationId="{A6683B55-92F0-4291-B8D0-7A71F2418302}"/>
          </ac:spMkLst>
        </pc:spChg>
        <pc:spChg chg="mod">
          <ac:chgData name="RAQUEL MEGUMI HASHIGUTI" userId="cd02eb0e-ead4-4f72-8aca-34f73a8c081a" providerId="ADAL" clId="{01C0FF77-110E-4BAE-88D4-A30872EFD80F}" dt="2020-07-24T18:21:27.780" v="1320"/>
          <ac:spMkLst>
            <pc:docMk/>
            <pc:sldMk cId="2046310193" sldId="340"/>
            <ac:spMk id="12" creationId="{080EFA7A-58C1-41C2-ACB4-B373CB80B883}"/>
          </ac:spMkLst>
        </pc:spChg>
        <pc:grpChg chg="add mod">
          <ac:chgData name="RAQUEL MEGUMI HASHIGUTI" userId="cd02eb0e-ead4-4f72-8aca-34f73a8c081a" providerId="ADAL" clId="{01C0FF77-110E-4BAE-88D4-A30872EFD80F}" dt="2020-07-24T18:21:27.780" v="1320"/>
          <ac:grpSpMkLst>
            <pc:docMk/>
            <pc:sldMk cId="2046310193" sldId="340"/>
            <ac:grpSpMk id="6" creationId="{527BC439-5D5B-4732-8754-B882EECCFEA1}"/>
          </ac:grpSpMkLst>
        </pc:grpChg>
        <pc:grpChg chg="mod">
          <ac:chgData name="RAQUEL MEGUMI HASHIGUTI" userId="cd02eb0e-ead4-4f72-8aca-34f73a8c081a" providerId="ADAL" clId="{01C0FF77-110E-4BAE-88D4-A30872EFD80F}" dt="2020-07-24T18:21:27.780" v="1320"/>
          <ac:grpSpMkLst>
            <pc:docMk/>
            <pc:sldMk cId="2046310193" sldId="340"/>
            <ac:grpSpMk id="8" creationId="{2870A2BA-E65D-4350-A495-4A0DE03032B3}"/>
          </ac:grpSpMkLst>
        </pc:grpChg>
        <pc:picChg chg="add mod ord modCrop">
          <ac:chgData name="RAQUEL MEGUMI HASHIGUTI" userId="cd02eb0e-ead4-4f72-8aca-34f73a8c081a" providerId="ADAL" clId="{01C0FF77-110E-4BAE-88D4-A30872EFD80F}" dt="2020-07-24T17:54:10.873" v="1064" actId="732"/>
          <ac:picMkLst>
            <pc:docMk/>
            <pc:sldMk cId="2046310193" sldId="340"/>
            <ac:picMk id="3" creationId="{BC2307D8-D233-466E-BB45-F51A4524A2BC}"/>
          </ac:picMkLst>
        </pc:picChg>
        <pc:cxnChg chg="mod">
          <ac:chgData name="RAQUEL MEGUMI HASHIGUTI" userId="cd02eb0e-ead4-4f72-8aca-34f73a8c081a" providerId="ADAL" clId="{01C0FF77-110E-4BAE-88D4-A30872EFD80F}" dt="2020-07-24T18:21:27.780" v="1320"/>
          <ac:cxnSpMkLst>
            <pc:docMk/>
            <pc:sldMk cId="2046310193" sldId="340"/>
            <ac:cxnSpMk id="11" creationId="{D877937D-044B-4BEB-8B35-7CBBAB2D0F1D}"/>
          </ac:cxnSpMkLst>
        </pc:cxnChg>
      </pc:sldChg>
      <pc:sldChg chg="add del">
        <pc:chgData name="RAQUEL MEGUMI HASHIGUTI" userId="cd02eb0e-ead4-4f72-8aca-34f73a8c081a" providerId="ADAL" clId="{01C0FF77-110E-4BAE-88D4-A30872EFD80F}" dt="2020-07-24T17:46:36.393" v="1042"/>
        <pc:sldMkLst>
          <pc:docMk/>
          <pc:sldMk cId="2384100737" sldId="340"/>
        </pc:sldMkLst>
      </pc:sldChg>
      <pc:sldChg chg="add del">
        <pc:chgData name="RAQUEL MEGUMI HASHIGUTI" userId="cd02eb0e-ead4-4f72-8aca-34f73a8c081a" providerId="ADAL" clId="{01C0FF77-110E-4BAE-88D4-A30872EFD80F}" dt="2020-07-24T17:46:44.917" v="1044"/>
        <pc:sldMkLst>
          <pc:docMk/>
          <pc:sldMk cId="3240309854" sldId="340"/>
        </pc:sldMkLst>
      </pc:sldChg>
      <pc:sldChg chg="modSp modAnim modNotesTx">
        <pc:chgData name="RAQUEL MEGUMI HASHIGUTI" userId="cd02eb0e-ead4-4f72-8aca-34f73a8c081a" providerId="ADAL" clId="{01C0FF77-110E-4BAE-88D4-A30872EFD80F}" dt="2020-07-28T20:20:24.720" v="2343" actId="20577"/>
        <pc:sldMkLst>
          <pc:docMk/>
          <pc:sldMk cId="1703514462" sldId="341"/>
        </pc:sldMkLst>
        <pc:spChg chg="mod">
          <ac:chgData name="RAQUEL MEGUMI HASHIGUTI" userId="cd02eb0e-ead4-4f72-8aca-34f73a8c081a" providerId="ADAL" clId="{01C0FF77-110E-4BAE-88D4-A30872EFD80F}" dt="2020-07-28T20:20:24.720" v="2343" actId="20577"/>
          <ac:spMkLst>
            <pc:docMk/>
            <pc:sldMk cId="1703514462" sldId="341"/>
            <ac:spMk id="3" creationId="{9F1F1038-7BE2-435D-AD44-D473EC7C247A}"/>
          </ac:spMkLst>
        </pc:spChg>
      </pc:sldChg>
      <pc:sldChg chg="addSp delSp modSp new mod modAnim modNotesTx">
        <pc:chgData name="RAQUEL MEGUMI HASHIGUTI" userId="cd02eb0e-ead4-4f72-8aca-34f73a8c081a" providerId="ADAL" clId="{01C0FF77-110E-4BAE-88D4-A30872EFD80F}" dt="2020-07-28T20:27:17.094" v="2668" actId="20577"/>
        <pc:sldMkLst>
          <pc:docMk/>
          <pc:sldMk cId="2071915402" sldId="342"/>
        </pc:sldMkLst>
        <pc:spChg chg="mod">
          <ac:chgData name="RAQUEL MEGUMI HASHIGUTI" userId="cd02eb0e-ead4-4f72-8aca-34f73a8c081a" providerId="ADAL" clId="{01C0FF77-110E-4BAE-88D4-A30872EFD80F}" dt="2020-07-24T20:07:54.087" v="1571" actId="1076"/>
          <ac:spMkLst>
            <pc:docMk/>
            <pc:sldMk cId="2071915402" sldId="342"/>
            <ac:spMk id="2" creationId="{82444943-25E4-4E47-996C-856A0EA62800}"/>
          </ac:spMkLst>
        </pc:spChg>
        <pc:spChg chg="mod">
          <ac:chgData name="RAQUEL MEGUMI HASHIGUTI" userId="cd02eb0e-ead4-4f72-8aca-34f73a8c081a" providerId="ADAL" clId="{01C0FF77-110E-4BAE-88D4-A30872EFD80F}" dt="2020-07-24T20:02:54.434" v="1551"/>
          <ac:spMkLst>
            <pc:docMk/>
            <pc:sldMk cId="2071915402" sldId="342"/>
            <ac:spMk id="7" creationId="{B01C01DD-113F-4BC2-8CED-0ED180AA393F}"/>
          </ac:spMkLst>
        </pc:spChg>
        <pc:spChg chg="mod">
          <ac:chgData name="RAQUEL MEGUMI HASHIGUTI" userId="cd02eb0e-ead4-4f72-8aca-34f73a8c081a" providerId="ADAL" clId="{01C0FF77-110E-4BAE-88D4-A30872EFD80F}" dt="2020-07-24T20:02:54.434" v="1551"/>
          <ac:spMkLst>
            <pc:docMk/>
            <pc:sldMk cId="2071915402" sldId="342"/>
            <ac:spMk id="9" creationId="{F194E6BA-3355-4177-8793-C675CB6F3CAD}"/>
          </ac:spMkLst>
        </pc:spChg>
        <pc:spChg chg="mod">
          <ac:chgData name="RAQUEL MEGUMI HASHIGUTI" userId="cd02eb0e-ead4-4f72-8aca-34f73a8c081a" providerId="ADAL" clId="{01C0FF77-110E-4BAE-88D4-A30872EFD80F}" dt="2020-07-24T20:02:54.434" v="1551"/>
          <ac:spMkLst>
            <pc:docMk/>
            <pc:sldMk cId="2071915402" sldId="342"/>
            <ac:spMk id="10" creationId="{525F9CB1-5AF2-4AD5-99BC-CA49D156B651}"/>
          </ac:spMkLst>
        </pc:spChg>
        <pc:spChg chg="mod">
          <ac:chgData name="RAQUEL MEGUMI HASHIGUTI" userId="cd02eb0e-ead4-4f72-8aca-34f73a8c081a" providerId="ADAL" clId="{01C0FF77-110E-4BAE-88D4-A30872EFD80F}" dt="2020-07-24T20:02:54.434" v="1551"/>
          <ac:spMkLst>
            <pc:docMk/>
            <pc:sldMk cId="2071915402" sldId="342"/>
            <ac:spMk id="12" creationId="{A70FD0C3-D231-43E0-AC23-E38FE0F2BCCF}"/>
          </ac:spMkLst>
        </pc:spChg>
        <pc:spChg chg="mod">
          <ac:chgData name="RAQUEL MEGUMI HASHIGUTI" userId="cd02eb0e-ead4-4f72-8aca-34f73a8c081a" providerId="ADAL" clId="{01C0FF77-110E-4BAE-88D4-A30872EFD80F}" dt="2020-07-24T20:03:24.851" v="1559"/>
          <ac:spMkLst>
            <pc:docMk/>
            <pc:sldMk cId="2071915402" sldId="342"/>
            <ac:spMk id="14" creationId="{D845753C-8FD2-4175-94A6-932ED80ECC88}"/>
          </ac:spMkLst>
        </pc:spChg>
        <pc:spChg chg="mod">
          <ac:chgData name="RAQUEL MEGUMI HASHIGUTI" userId="cd02eb0e-ead4-4f72-8aca-34f73a8c081a" providerId="ADAL" clId="{01C0FF77-110E-4BAE-88D4-A30872EFD80F}" dt="2020-07-24T20:03:24.851" v="1559"/>
          <ac:spMkLst>
            <pc:docMk/>
            <pc:sldMk cId="2071915402" sldId="342"/>
            <ac:spMk id="16" creationId="{C387B984-C9E6-406D-B929-05A94FFFE00C}"/>
          </ac:spMkLst>
        </pc:spChg>
        <pc:spChg chg="mod">
          <ac:chgData name="RAQUEL MEGUMI HASHIGUTI" userId="cd02eb0e-ead4-4f72-8aca-34f73a8c081a" providerId="ADAL" clId="{01C0FF77-110E-4BAE-88D4-A30872EFD80F}" dt="2020-07-24T20:03:24.851" v="1559"/>
          <ac:spMkLst>
            <pc:docMk/>
            <pc:sldMk cId="2071915402" sldId="342"/>
            <ac:spMk id="17" creationId="{4BD3B3C5-6447-4964-AC68-9BCDDAB1651C}"/>
          </ac:spMkLst>
        </pc:spChg>
        <pc:spChg chg="mod">
          <ac:chgData name="RAQUEL MEGUMI HASHIGUTI" userId="cd02eb0e-ead4-4f72-8aca-34f73a8c081a" providerId="ADAL" clId="{01C0FF77-110E-4BAE-88D4-A30872EFD80F}" dt="2020-07-24T20:03:24.851" v="1559"/>
          <ac:spMkLst>
            <pc:docMk/>
            <pc:sldMk cId="2071915402" sldId="342"/>
            <ac:spMk id="19" creationId="{F7643CEB-FCDA-4695-8326-490991F8B985}"/>
          </ac:spMkLst>
        </pc:spChg>
        <pc:grpChg chg="add del mod">
          <ac:chgData name="RAQUEL MEGUMI HASHIGUTI" userId="cd02eb0e-ead4-4f72-8aca-34f73a8c081a" providerId="ADAL" clId="{01C0FF77-110E-4BAE-88D4-A30872EFD80F}" dt="2020-07-24T20:03:22.135" v="1558" actId="478"/>
          <ac:grpSpMkLst>
            <pc:docMk/>
            <pc:sldMk cId="2071915402" sldId="342"/>
            <ac:grpSpMk id="6" creationId="{9209554D-DBB0-4BBD-A78C-ADA19D71268A}"/>
          </ac:grpSpMkLst>
        </pc:grpChg>
        <pc:grpChg chg="mod">
          <ac:chgData name="RAQUEL MEGUMI HASHIGUTI" userId="cd02eb0e-ead4-4f72-8aca-34f73a8c081a" providerId="ADAL" clId="{01C0FF77-110E-4BAE-88D4-A30872EFD80F}" dt="2020-07-24T20:02:54.434" v="1551"/>
          <ac:grpSpMkLst>
            <pc:docMk/>
            <pc:sldMk cId="2071915402" sldId="342"/>
            <ac:grpSpMk id="8" creationId="{671BCEC8-8719-4105-867E-012782889E60}"/>
          </ac:grpSpMkLst>
        </pc:grpChg>
        <pc:grpChg chg="add mod">
          <ac:chgData name="RAQUEL MEGUMI HASHIGUTI" userId="cd02eb0e-ead4-4f72-8aca-34f73a8c081a" providerId="ADAL" clId="{01C0FF77-110E-4BAE-88D4-A30872EFD80F}" dt="2020-07-24T20:03:40.187" v="1562" actId="1076"/>
          <ac:grpSpMkLst>
            <pc:docMk/>
            <pc:sldMk cId="2071915402" sldId="342"/>
            <ac:grpSpMk id="13" creationId="{0D11120C-61A8-4978-A6F6-57694659B67B}"/>
          </ac:grpSpMkLst>
        </pc:grpChg>
        <pc:grpChg chg="mod">
          <ac:chgData name="RAQUEL MEGUMI HASHIGUTI" userId="cd02eb0e-ead4-4f72-8aca-34f73a8c081a" providerId="ADAL" clId="{01C0FF77-110E-4BAE-88D4-A30872EFD80F}" dt="2020-07-24T20:03:24.851" v="1559"/>
          <ac:grpSpMkLst>
            <pc:docMk/>
            <pc:sldMk cId="2071915402" sldId="342"/>
            <ac:grpSpMk id="15" creationId="{F2E91242-1720-4ECD-885B-5DF7BCA93025}"/>
          </ac:grpSpMkLst>
        </pc:grpChg>
        <pc:picChg chg="add del mod">
          <ac:chgData name="RAQUEL MEGUMI HASHIGUTI" userId="cd02eb0e-ead4-4f72-8aca-34f73a8c081a" providerId="ADAL" clId="{01C0FF77-110E-4BAE-88D4-A30872EFD80F}" dt="2020-07-24T18:48:51.719" v="1328" actId="478"/>
          <ac:picMkLst>
            <pc:docMk/>
            <pc:sldMk cId="2071915402" sldId="342"/>
            <ac:picMk id="3" creationId="{96945F4A-DCE8-40D3-8E42-823E45BFBFE2}"/>
          </ac:picMkLst>
        </pc:picChg>
        <pc:picChg chg="add del mod modCrop">
          <ac:chgData name="RAQUEL MEGUMI HASHIGUTI" userId="cd02eb0e-ead4-4f72-8aca-34f73a8c081a" providerId="ADAL" clId="{01C0FF77-110E-4BAE-88D4-A30872EFD80F}" dt="2020-07-24T18:50:04.268" v="1334" actId="478"/>
          <ac:picMkLst>
            <pc:docMk/>
            <pc:sldMk cId="2071915402" sldId="342"/>
            <ac:picMk id="4" creationId="{C5B35207-6702-4A25-BE7D-A23A0FBFF7AF}"/>
          </ac:picMkLst>
        </pc:picChg>
        <pc:picChg chg="add mod ord modCrop">
          <ac:chgData name="RAQUEL MEGUMI HASHIGUTI" userId="cd02eb0e-ead4-4f72-8aca-34f73a8c081a" providerId="ADAL" clId="{01C0FF77-110E-4BAE-88D4-A30872EFD80F}" dt="2020-07-24T20:03:29.735" v="1561" actId="1076"/>
          <ac:picMkLst>
            <pc:docMk/>
            <pc:sldMk cId="2071915402" sldId="342"/>
            <ac:picMk id="5" creationId="{08C0DCCE-2C93-4A64-A1F5-AB162D5F8059}"/>
          </ac:picMkLst>
        </pc:picChg>
        <pc:cxnChg chg="mod">
          <ac:chgData name="RAQUEL MEGUMI HASHIGUTI" userId="cd02eb0e-ead4-4f72-8aca-34f73a8c081a" providerId="ADAL" clId="{01C0FF77-110E-4BAE-88D4-A30872EFD80F}" dt="2020-07-24T20:02:54.434" v="1551"/>
          <ac:cxnSpMkLst>
            <pc:docMk/>
            <pc:sldMk cId="2071915402" sldId="342"/>
            <ac:cxnSpMk id="11" creationId="{F5453F5C-3B9B-439C-A34D-A25D0FF9609F}"/>
          </ac:cxnSpMkLst>
        </pc:cxnChg>
        <pc:cxnChg chg="mod">
          <ac:chgData name="RAQUEL MEGUMI HASHIGUTI" userId="cd02eb0e-ead4-4f72-8aca-34f73a8c081a" providerId="ADAL" clId="{01C0FF77-110E-4BAE-88D4-A30872EFD80F}" dt="2020-07-24T20:03:24.851" v="1559"/>
          <ac:cxnSpMkLst>
            <pc:docMk/>
            <pc:sldMk cId="2071915402" sldId="342"/>
            <ac:cxnSpMk id="18" creationId="{A021A5F4-D59D-4470-8D1B-C5FD97BC3D52}"/>
          </ac:cxnSpMkLst>
        </pc:cxnChg>
      </pc:sldChg>
      <pc:sldChg chg="addSp delSp modSp new mod modTransition">
        <pc:chgData name="RAQUEL MEGUMI HASHIGUTI" userId="cd02eb0e-ead4-4f72-8aca-34f73a8c081a" providerId="ADAL" clId="{01C0FF77-110E-4BAE-88D4-A30872EFD80F}" dt="2020-07-24T20:03:44.081" v="1563"/>
        <pc:sldMkLst>
          <pc:docMk/>
          <pc:sldMk cId="3992038173" sldId="343"/>
        </pc:sldMkLst>
        <pc:spChg chg="add mod">
          <ac:chgData name="RAQUEL MEGUMI HASHIGUTI" userId="cd02eb0e-ead4-4f72-8aca-34f73a8c081a" providerId="ADAL" clId="{01C0FF77-110E-4BAE-88D4-A30872EFD80F}" dt="2020-07-24T20:01:55.028" v="1530" actId="1076"/>
          <ac:spMkLst>
            <pc:docMk/>
            <pc:sldMk cId="3992038173" sldId="343"/>
            <ac:spMk id="4" creationId="{122680B8-2F8A-4D5E-9978-C6C8B9410F4A}"/>
          </ac:spMkLst>
        </pc:spChg>
        <pc:spChg chg="mod">
          <ac:chgData name="RAQUEL MEGUMI HASHIGUTI" userId="cd02eb0e-ead4-4f72-8aca-34f73a8c081a" providerId="ADAL" clId="{01C0FF77-110E-4BAE-88D4-A30872EFD80F}" dt="2020-07-24T20:02:55.848" v="1552"/>
          <ac:spMkLst>
            <pc:docMk/>
            <pc:sldMk cId="3992038173" sldId="343"/>
            <ac:spMk id="6" creationId="{6CFF9C0B-7F81-4C9F-923F-91822DA4AA8F}"/>
          </ac:spMkLst>
        </pc:spChg>
        <pc:spChg chg="mod">
          <ac:chgData name="RAQUEL MEGUMI HASHIGUTI" userId="cd02eb0e-ead4-4f72-8aca-34f73a8c081a" providerId="ADAL" clId="{01C0FF77-110E-4BAE-88D4-A30872EFD80F}" dt="2020-07-24T20:02:55.848" v="1552"/>
          <ac:spMkLst>
            <pc:docMk/>
            <pc:sldMk cId="3992038173" sldId="343"/>
            <ac:spMk id="8" creationId="{8DA4C0B3-C541-4E85-AD82-6E5029ECF296}"/>
          </ac:spMkLst>
        </pc:spChg>
        <pc:spChg chg="mod">
          <ac:chgData name="RAQUEL MEGUMI HASHIGUTI" userId="cd02eb0e-ead4-4f72-8aca-34f73a8c081a" providerId="ADAL" clId="{01C0FF77-110E-4BAE-88D4-A30872EFD80F}" dt="2020-07-24T20:02:55.848" v="1552"/>
          <ac:spMkLst>
            <pc:docMk/>
            <pc:sldMk cId="3992038173" sldId="343"/>
            <ac:spMk id="9" creationId="{B2E568F4-D7C1-42AB-809D-27EF179A0435}"/>
          </ac:spMkLst>
        </pc:spChg>
        <pc:spChg chg="mod">
          <ac:chgData name="RAQUEL MEGUMI HASHIGUTI" userId="cd02eb0e-ead4-4f72-8aca-34f73a8c081a" providerId="ADAL" clId="{01C0FF77-110E-4BAE-88D4-A30872EFD80F}" dt="2020-07-24T20:02:55.848" v="1552"/>
          <ac:spMkLst>
            <pc:docMk/>
            <pc:sldMk cId="3992038173" sldId="343"/>
            <ac:spMk id="11" creationId="{017AE646-2948-4A6C-A998-BB1638ECCCFE}"/>
          </ac:spMkLst>
        </pc:spChg>
        <pc:spChg chg="mod">
          <ac:chgData name="RAQUEL MEGUMI HASHIGUTI" userId="cd02eb0e-ead4-4f72-8aca-34f73a8c081a" providerId="ADAL" clId="{01C0FF77-110E-4BAE-88D4-A30872EFD80F}" dt="2020-07-24T20:03:44.081" v="1563"/>
          <ac:spMkLst>
            <pc:docMk/>
            <pc:sldMk cId="3992038173" sldId="343"/>
            <ac:spMk id="13" creationId="{A99C2B41-941E-4D79-8017-8CF5A5B77E2B}"/>
          </ac:spMkLst>
        </pc:spChg>
        <pc:spChg chg="mod">
          <ac:chgData name="RAQUEL MEGUMI HASHIGUTI" userId="cd02eb0e-ead4-4f72-8aca-34f73a8c081a" providerId="ADAL" clId="{01C0FF77-110E-4BAE-88D4-A30872EFD80F}" dt="2020-07-24T20:03:44.081" v="1563"/>
          <ac:spMkLst>
            <pc:docMk/>
            <pc:sldMk cId="3992038173" sldId="343"/>
            <ac:spMk id="15" creationId="{8984B89E-1684-4E42-A2DE-3CBF061B2688}"/>
          </ac:spMkLst>
        </pc:spChg>
        <pc:spChg chg="mod">
          <ac:chgData name="RAQUEL MEGUMI HASHIGUTI" userId="cd02eb0e-ead4-4f72-8aca-34f73a8c081a" providerId="ADAL" clId="{01C0FF77-110E-4BAE-88D4-A30872EFD80F}" dt="2020-07-24T20:03:44.081" v="1563"/>
          <ac:spMkLst>
            <pc:docMk/>
            <pc:sldMk cId="3992038173" sldId="343"/>
            <ac:spMk id="16" creationId="{A501EC27-0A6E-4B4E-AAA0-B7E63E943ED6}"/>
          </ac:spMkLst>
        </pc:spChg>
        <pc:spChg chg="mod">
          <ac:chgData name="RAQUEL MEGUMI HASHIGUTI" userId="cd02eb0e-ead4-4f72-8aca-34f73a8c081a" providerId="ADAL" clId="{01C0FF77-110E-4BAE-88D4-A30872EFD80F}" dt="2020-07-24T20:03:44.081" v="1563"/>
          <ac:spMkLst>
            <pc:docMk/>
            <pc:sldMk cId="3992038173" sldId="343"/>
            <ac:spMk id="18" creationId="{CAE4CFC7-27FF-4B02-BFE8-4F41984FAA13}"/>
          </ac:spMkLst>
        </pc:spChg>
        <pc:grpChg chg="add del mod">
          <ac:chgData name="RAQUEL MEGUMI HASHIGUTI" userId="cd02eb0e-ead4-4f72-8aca-34f73a8c081a" providerId="ADAL" clId="{01C0FF77-110E-4BAE-88D4-A30872EFD80F}" dt="2020-07-24T20:03:18.676" v="1557" actId="478"/>
          <ac:grpSpMkLst>
            <pc:docMk/>
            <pc:sldMk cId="3992038173" sldId="343"/>
            <ac:grpSpMk id="5" creationId="{0B14AC22-25A3-4D12-AD3C-65A569FB7F54}"/>
          </ac:grpSpMkLst>
        </pc:grpChg>
        <pc:grpChg chg="mod">
          <ac:chgData name="RAQUEL MEGUMI HASHIGUTI" userId="cd02eb0e-ead4-4f72-8aca-34f73a8c081a" providerId="ADAL" clId="{01C0FF77-110E-4BAE-88D4-A30872EFD80F}" dt="2020-07-24T20:02:55.848" v="1552"/>
          <ac:grpSpMkLst>
            <pc:docMk/>
            <pc:sldMk cId="3992038173" sldId="343"/>
            <ac:grpSpMk id="7" creationId="{6CE10719-0859-4448-9412-305A914AFE24}"/>
          </ac:grpSpMkLst>
        </pc:grpChg>
        <pc:grpChg chg="add mod">
          <ac:chgData name="RAQUEL MEGUMI HASHIGUTI" userId="cd02eb0e-ead4-4f72-8aca-34f73a8c081a" providerId="ADAL" clId="{01C0FF77-110E-4BAE-88D4-A30872EFD80F}" dt="2020-07-24T20:03:44.081" v="1563"/>
          <ac:grpSpMkLst>
            <pc:docMk/>
            <pc:sldMk cId="3992038173" sldId="343"/>
            <ac:grpSpMk id="12" creationId="{DF909FE1-C88E-49AD-8C9A-3F4DDB423A50}"/>
          </ac:grpSpMkLst>
        </pc:grpChg>
        <pc:grpChg chg="mod">
          <ac:chgData name="RAQUEL MEGUMI HASHIGUTI" userId="cd02eb0e-ead4-4f72-8aca-34f73a8c081a" providerId="ADAL" clId="{01C0FF77-110E-4BAE-88D4-A30872EFD80F}" dt="2020-07-24T20:03:44.081" v="1563"/>
          <ac:grpSpMkLst>
            <pc:docMk/>
            <pc:sldMk cId="3992038173" sldId="343"/>
            <ac:grpSpMk id="14" creationId="{CA465002-F3D7-4955-9901-D1693D2BC9C0}"/>
          </ac:grpSpMkLst>
        </pc:grpChg>
        <pc:picChg chg="add mod ord modCrop">
          <ac:chgData name="RAQUEL MEGUMI HASHIGUTI" userId="cd02eb0e-ead4-4f72-8aca-34f73a8c081a" providerId="ADAL" clId="{01C0FF77-110E-4BAE-88D4-A30872EFD80F}" dt="2020-07-24T18:59:09.328" v="1350" actId="167"/>
          <ac:picMkLst>
            <pc:docMk/>
            <pc:sldMk cId="3992038173" sldId="343"/>
            <ac:picMk id="3" creationId="{53F5FB91-F94B-42A3-90E1-9D8B6007731E}"/>
          </ac:picMkLst>
        </pc:picChg>
        <pc:cxnChg chg="mod">
          <ac:chgData name="RAQUEL MEGUMI HASHIGUTI" userId="cd02eb0e-ead4-4f72-8aca-34f73a8c081a" providerId="ADAL" clId="{01C0FF77-110E-4BAE-88D4-A30872EFD80F}" dt="2020-07-24T20:02:55.848" v="1552"/>
          <ac:cxnSpMkLst>
            <pc:docMk/>
            <pc:sldMk cId="3992038173" sldId="343"/>
            <ac:cxnSpMk id="10" creationId="{F311857D-B81D-406B-BC09-FE62413467AC}"/>
          </ac:cxnSpMkLst>
        </pc:cxnChg>
        <pc:cxnChg chg="mod">
          <ac:chgData name="RAQUEL MEGUMI HASHIGUTI" userId="cd02eb0e-ead4-4f72-8aca-34f73a8c081a" providerId="ADAL" clId="{01C0FF77-110E-4BAE-88D4-A30872EFD80F}" dt="2020-07-24T20:03:44.081" v="1563"/>
          <ac:cxnSpMkLst>
            <pc:docMk/>
            <pc:sldMk cId="3992038173" sldId="343"/>
            <ac:cxnSpMk id="17" creationId="{0CC41856-1746-41B9-A715-96665E299831}"/>
          </ac:cxnSpMkLst>
        </pc:cxnChg>
      </pc:sldChg>
      <pc:sldChg chg="addSp delSp modSp new mod setBg modClrScheme delDesignElem chgLayout">
        <pc:chgData name="RAQUEL MEGUMI HASHIGUTI" userId="cd02eb0e-ead4-4f72-8aca-34f73a8c081a" providerId="ADAL" clId="{01C0FF77-110E-4BAE-88D4-A30872EFD80F}" dt="2020-07-24T19:08:11.059" v="1444" actId="732"/>
        <pc:sldMkLst>
          <pc:docMk/>
          <pc:sldMk cId="2488771726" sldId="344"/>
        </pc:sldMkLst>
        <pc:spChg chg="del mod ord">
          <ac:chgData name="RAQUEL MEGUMI HASHIGUTI" userId="cd02eb0e-ead4-4f72-8aca-34f73a8c081a" providerId="ADAL" clId="{01C0FF77-110E-4BAE-88D4-A30872EFD80F}" dt="2020-07-24T19:03:15.824" v="1352" actId="700"/>
          <ac:spMkLst>
            <pc:docMk/>
            <pc:sldMk cId="2488771726" sldId="344"/>
            <ac:spMk id="2" creationId="{EEA40398-E6FE-4C73-8E77-5B933EDA0037}"/>
          </ac:spMkLst>
        </pc:spChg>
        <pc:spChg chg="add del mod ord">
          <ac:chgData name="RAQUEL MEGUMI HASHIGUTI" userId="cd02eb0e-ead4-4f72-8aca-34f73a8c081a" providerId="ADAL" clId="{01C0FF77-110E-4BAE-88D4-A30872EFD80F}" dt="2020-07-24T19:07:11.385" v="1411" actId="700"/>
          <ac:spMkLst>
            <pc:docMk/>
            <pc:sldMk cId="2488771726" sldId="344"/>
            <ac:spMk id="3" creationId="{2AA15A36-703F-4C14-A89B-41CAE89D008A}"/>
          </ac:spMkLst>
        </pc:spChg>
        <pc:spChg chg="add del mod ord">
          <ac:chgData name="RAQUEL MEGUMI HASHIGUTI" userId="cd02eb0e-ead4-4f72-8aca-34f73a8c081a" providerId="ADAL" clId="{01C0FF77-110E-4BAE-88D4-A30872EFD80F}" dt="2020-07-24T19:07:11.385" v="1411" actId="700"/>
          <ac:spMkLst>
            <pc:docMk/>
            <pc:sldMk cId="2488771726" sldId="344"/>
            <ac:spMk id="4" creationId="{C2062C31-5560-46E0-9512-9441BCC40B24}"/>
          </ac:spMkLst>
        </pc:spChg>
        <pc:spChg chg="add mod ord">
          <ac:chgData name="RAQUEL MEGUMI HASHIGUTI" userId="cd02eb0e-ead4-4f72-8aca-34f73a8c081a" providerId="ADAL" clId="{01C0FF77-110E-4BAE-88D4-A30872EFD80F}" dt="2020-07-24T19:07:11.385" v="1411" actId="700"/>
          <ac:spMkLst>
            <pc:docMk/>
            <pc:sldMk cId="2488771726" sldId="344"/>
            <ac:spMk id="9" creationId="{45F3642F-3CE5-42B6-971D-53409550B557}"/>
          </ac:spMkLst>
        </pc:spChg>
        <pc:spChg chg="add mod ord">
          <ac:chgData name="RAQUEL MEGUMI HASHIGUTI" userId="cd02eb0e-ead4-4f72-8aca-34f73a8c081a" providerId="ADAL" clId="{01C0FF77-110E-4BAE-88D4-A30872EFD80F}" dt="2020-07-24T19:07:11.385" v="1411" actId="700"/>
          <ac:spMkLst>
            <pc:docMk/>
            <pc:sldMk cId="2488771726" sldId="344"/>
            <ac:spMk id="10" creationId="{C78645E8-9EDD-4994-9FCE-C8488D9E6AEF}"/>
          </ac:spMkLst>
        </pc:spChg>
        <pc:spChg chg="add del">
          <ac:chgData name="RAQUEL MEGUMI HASHIGUTI" userId="cd02eb0e-ead4-4f72-8aca-34f73a8c081a" providerId="ADAL" clId="{01C0FF77-110E-4BAE-88D4-A30872EFD80F}" dt="2020-07-24T19:04:26.874" v="1363" actId="26606"/>
          <ac:spMkLst>
            <pc:docMk/>
            <pc:sldMk cId="2488771726" sldId="344"/>
            <ac:spMk id="13" creationId="{5EBC18B6-E5C3-4AD1-97A4-E6A3477A0BB9}"/>
          </ac:spMkLst>
        </pc:spChg>
        <pc:spChg chg="add del">
          <ac:chgData name="RAQUEL MEGUMI HASHIGUTI" userId="cd02eb0e-ead4-4f72-8aca-34f73a8c081a" providerId="ADAL" clId="{01C0FF77-110E-4BAE-88D4-A30872EFD80F}" dt="2020-07-24T19:04:26.874" v="1363" actId="26606"/>
          <ac:spMkLst>
            <pc:docMk/>
            <pc:sldMk cId="2488771726" sldId="344"/>
            <ac:spMk id="15" creationId="{136A4AB6-B72B-4CC6-ADCF-BE807B6C3D71}"/>
          </ac:spMkLst>
        </pc:spChg>
        <pc:spChg chg="add del">
          <ac:chgData name="RAQUEL MEGUMI HASHIGUTI" userId="cd02eb0e-ead4-4f72-8aca-34f73a8c081a" providerId="ADAL" clId="{01C0FF77-110E-4BAE-88D4-A30872EFD80F}" dt="2020-07-24T19:04:26.874" v="1363" actId="26606"/>
          <ac:spMkLst>
            <pc:docMk/>
            <pc:sldMk cId="2488771726" sldId="344"/>
            <ac:spMk id="17" creationId="{B35D540D-9486-4236-952A-F72DC52D79BF}"/>
          </ac:spMkLst>
        </pc:spChg>
        <pc:spChg chg="add del">
          <ac:chgData name="RAQUEL MEGUMI HASHIGUTI" userId="cd02eb0e-ead4-4f72-8aca-34f73a8c081a" providerId="ADAL" clId="{01C0FF77-110E-4BAE-88D4-A30872EFD80F}" dt="2020-07-24T19:04:26.865" v="1362" actId="26606"/>
          <ac:spMkLst>
            <pc:docMk/>
            <pc:sldMk cId="2488771726" sldId="344"/>
            <ac:spMk id="22" creationId="{B43B9CA2-4B31-4ACD-9A9F-B8E6C6420386}"/>
          </ac:spMkLst>
        </pc:spChg>
        <pc:spChg chg="add del">
          <ac:chgData name="RAQUEL MEGUMI HASHIGUTI" userId="cd02eb0e-ead4-4f72-8aca-34f73a8c081a" providerId="ADAL" clId="{01C0FF77-110E-4BAE-88D4-A30872EFD80F}" dt="2020-07-24T19:04:26.865" v="1362" actId="26606"/>
          <ac:spMkLst>
            <pc:docMk/>
            <pc:sldMk cId="2488771726" sldId="344"/>
            <ac:spMk id="24" creationId="{33F94DB1-BC5D-454D-845C-7BA3A1F46999}"/>
          </ac:spMkLst>
        </pc:spChg>
        <pc:spChg chg="add del">
          <ac:chgData name="RAQUEL MEGUMI HASHIGUTI" userId="cd02eb0e-ead4-4f72-8aca-34f73a8c081a" providerId="ADAL" clId="{01C0FF77-110E-4BAE-88D4-A30872EFD80F}" dt="2020-07-24T19:04:26.865" v="1362" actId="26606"/>
          <ac:spMkLst>
            <pc:docMk/>
            <pc:sldMk cId="2488771726" sldId="344"/>
            <ac:spMk id="26" creationId="{5676B86F-860B-4586-BCAA-C0650C09B7B9}"/>
          </ac:spMkLst>
        </pc:spChg>
        <pc:spChg chg="add del">
          <ac:chgData name="RAQUEL MEGUMI HASHIGUTI" userId="cd02eb0e-ead4-4f72-8aca-34f73a8c081a" providerId="ADAL" clId="{01C0FF77-110E-4BAE-88D4-A30872EFD80F}" dt="2020-07-24T19:04:26.865" v="1362" actId="26606"/>
          <ac:spMkLst>
            <pc:docMk/>
            <pc:sldMk cId="2488771726" sldId="344"/>
            <ac:spMk id="28" creationId="{8C818ED5-2F56-4171-9445-3AA4F4462396}"/>
          </ac:spMkLst>
        </pc:spChg>
        <pc:spChg chg="add del">
          <ac:chgData name="RAQUEL MEGUMI HASHIGUTI" userId="cd02eb0e-ead4-4f72-8aca-34f73a8c081a" providerId="ADAL" clId="{01C0FF77-110E-4BAE-88D4-A30872EFD80F}" dt="2020-07-24T19:04:26.865" v="1362" actId="26606"/>
          <ac:spMkLst>
            <pc:docMk/>
            <pc:sldMk cId="2488771726" sldId="344"/>
            <ac:spMk id="30" creationId="{DE74FCE8-866C-4AFA-B45C-FACE2A6094E4}"/>
          </ac:spMkLst>
        </pc:spChg>
        <pc:spChg chg="add del">
          <ac:chgData name="RAQUEL MEGUMI HASHIGUTI" userId="cd02eb0e-ead4-4f72-8aca-34f73a8c081a" providerId="ADAL" clId="{01C0FF77-110E-4BAE-88D4-A30872EFD80F}" dt="2020-07-24T19:06:38.789" v="1410" actId="26606"/>
          <ac:spMkLst>
            <pc:docMk/>
            <pc:sldMk cId="2488771726" sldId="344"/>
            <ac:spMk id="32" creationId="{5EBC18B6-E5C3-4AD1-97A4-E6A3477A0BB9}"/>
          </ac:spMkLst>
        </pc:spChg>
        <pc:spChg chg="add del">
          <ac:chgData name="RAQUEL MEGUMI HASHIGUTI" userId="cd02eb0e-ead4-4f72-8aca-34f73a8c081a" providerId="ADAL" clId="{01C0FF77-110E-4BAE-88D4-A30872EFD80F}" dt="2020-07-24T19:06:38.789" v="1410" actId="26606"/>
          <ac:spMkLst>
            <pc:docMk/>
            <pc:sldMk cId="2488771726" sldId="344"/>
            <ac:spMk id="33" creationId="{136A4AB6-B72B-4CC6-ADCF-BE807B6C3D71}"/>
          </ac:spMkLst>
        </pc:spChg>
        <pc:spChg chg="add del">
          <ac:chgData name="RAQUEL MEGUMI HASHIGUTI" userId="cd02eb0e-ead4-4f72-8aca-34f73a8c081a" providerId="ADAL" clId="{01C0FF77-110E-4BAE-88D4-A30872EFD80F}" dt="2020-07-24T19:06:38.789" v="1410" actId="26606"/>
          <ac:spMkLst>
            <pc:docMk/>
            <pc:sldMk cId="2488771726" sldId="344"/>
            <ac:spMk id="34" creationId="{B35D540D-9486-4236-952A-F72DC52D79BF}"/>
          </ac:spMkLst>
        </pc:spChg>
        <pc:spChg chg="add del">
          <ac:chgData name="RAQUEL MEGUMI HASHIGUTI" userId="cd02eb0e-ead4-4f72-8aca-34f73a8c081a" providerId="ADAL" clId="{01C0FF77-110E-4BAE-88D4-A30872EFD80F}" dt="2020-07-24T19:07:11.385" v="1411" actId="700"/>
          <ac:spMkLst>
            <pc:docMk/>
            <pc:sldMk cId="2488771726" sldId="344"/>
            <ac:spMk id="39" creationId="{2ABE1108-6423-4E53-85A1-817683043C77}"/>
          </ac:spMkLst>
        </pc:spChg>
        <pc:picChg chg="add del">
          <ac:chgData name="RAQUEL MEGUMI HASHIGUTI" userId="cd02eb0e-ead4-4f72-8aca-34f73a8c081a" providerId="ADAL" clId="{01C0FF77-110E-4BAE-88D4-A30872EFD80F}" dt="2020-07-24T19:03:32.361" v="1354" actId="478"/>
          <ac:picMkLst>
            <pc:docMk/>
            <pc:sldMk cId="2488771726" sldId="344"/>
            <ac:picMk id="5" creationId="{0BEBA916-6E71-4E6C-B4A5-A8AFE79BA607}"/>
          </ac:picMkLst>
        </pc:picChg>
        <pc:picChg chg="add mod ord modCrop">
          <ac:chgData name="RAQUEL MEGUMI HASHIGUTI" userId="cd02eb0e-ead4-4f72-8aca-34f73a8c081a" providerId="ADAL" clId="{01C0FF77-110E-4BAE-88D4-A30872EFD80F}" dt="2020-07-24T19:08:11.059" v="1444" actId="732"/>
          <ac:picMkLst>
            <pc:docMk/>
            <pc:sldMk cId="2488771726" sldId="344"/>
            <ac:picMk id="6" creationId="{936578E9-E1FA-4D75-9D84-812093B60F74}"/>
          </ac:picMkLst>
        </pc:picChg>
        <pc:picChg chg="add mod ord modCrop">
          <ac:chgData name="RAQUEL MEGUMI HASHIGUTI" userId="cd02eb0e-ead4-4f72-8aca-34f73a8c081a" providerId="ADAL" clId="{01C0FF77-110E-4BAE-88D4-A30872EFD80F}" dt="2020-07-24T19:07:42.256" v="1423" actId="1036"/>
          <ac:picMkLst>
            <pc:docMk/>
            <pc:sldMk cId="2488771726" sldId="344"/>
            <ac:picMk id="7" creationId="{E98E8A61-C9DD-4557-A995-0CFF9E9E87F8}"/>
          </ac:picMkLst>
        </pc:picChg>
        <pc:picChg chg="add mod ord">
          <ac:chgData name="RAQUEL MEGUMI HASHIGUTI" userId="cd02eb0e-ead4-4f72-8aca-34f73a8c081a" providerId="ADAL" clId="{01C0FF77-110E-4BAE-88D4-A30872EFD80F}" dt="2020-07-24T19:07:48.091" v="1432" actId="1036"/>
          <ac:picMkLst>
            <pc:docMk/>
            <pc:sldMk cId="2488771726" sldId="344"/>
            <ac:picMk id="8" creationId="{4188B20A-4BC6-4B88-ABFE-9E319E3B8D28}"/>
          </ac:picMkLst>
        </pc:picChg>
      </pc:sldChg>
      <pc:sldChg chg="addSp delSp modSp mod setBg">
        <pc:chgData name="RAQUEL MEGUMI HASHIGUTI" userId="cd02eb0e-ead4-4f72-8aca-34f73a8c081a" providerId="ADAL" clId="{01C0FF77-110E-4BAE-88D4-A30872EFD80F}" dt="2020-07-28T21:18:33.951" v="6954" actId="1076"/>
        <pc:sldMkLst>
          <pc:docMk/>
          <pc:sldMk cId="2320844033" sldId="345"/>
        </pc:sldMkLst>
        <pc:spChg chg="mod ord">
          <ac:chgData name="RAQUEL MEGUMI HASHIGUTI" userId="cd02eb0e-ead4-4f72-8aca-34f73a8c081a" providerId="ADAL" clId="{01C0FF77-110E-4BAE-88D4-A30872EFD80F}" dt="2020-07-28T21:18:30.970" v="6950" actId="26606"/>
          <ac:spMkLst>
            <pc:docMk/>
            <pc:sldMk cId="2320844033" sldId="345"/>
            <ac:spMk id="2" creationId="{EF740E45-B3A8-43E0-ACA6-C92674221F40}"/>
          </ac:spMkLst>
        </pc:spChg>
        <pc:spChg chg="mod ord">
          <ac:chgData name="RAQUEL MEGUMI HASHIGUTI" userId="cd02eb0e-ead4-4f72-8aca-34f73a8c081a" providerId="ADAL" clId="{01C0FF77-110E-4BAE-88D4-A30872EFD80F}" dt="2020-07-28T21:18:30.970" v="6950" actId="26606"/>
          <ac:spMkLst>
            <pc:docMk/>
            <pc:sldMk cId="2320844033" sldId="345"/>
            <ac:spMk id="3" creationId="{683B6C60-070C-4E72-95E8-0AD5865B4688}"/>
          </ac:spMkLst>
        </pc:spChg>
        <pc:spChg chg="add del">
          <ac:chgData name="RAQUEL MEGUMI HASHIGUTI" userId="cd02eb0e-ead4-4f72-8aca-34f73a8c081a" providerId="ADAL" clId="{01C0FF77-110E-4BAE-88D4-A30872EFD80F}" dt="2020-07-28T21:18:30.970" v="6950" actId="26606"/>
          <ac:spMkLst>
            <pc:docMk/>
            <pc:sldMk cId="2320844033" sldId="345"/>
            <ac:spMk id="16" creationId="{B43B9CA2-4B31-4ACD-9A9F-B8E6C6420386}"/>
          </ac:spMkLst>
        </pc:spChg>
        <pc:spChg chg="add del">
          <ac:chgData name="RAQUEL MEGUMI HASHIGUTI" userId="cd02eb0e-ead4-4f72-8aca-34f73a8c081a" providerId="ADAL" clId="{01C0FF77-110E-4BAE-88D4-A30872EFD80F}" dt="2020-07-28T21:18:30.970" v="6950" actId="26606"/>
          <ac:spMkLst>
            <pc:docMk/>
            <pc:sldMk cId="2320844033" sldId="345"/>
            <ac:spMk id="18" creationId="{33F94DB1-BC5D-454D-845C-7BA3A1F46999}"/>
          </ac:spMkLst>
        </pc:spChg>
        <pc:spChg chg="add del">
          <ac:chgData name="RAQUEL MEGUMI HASHIGUTI" userId="cd02eb0e-ead4-4f72-8aca-34f73a8c081a" providerId="ADAL" clId="{01C0FF77-110E-4BAE-88D4-A30872EFD80F}" dt="2020-07-28T21:18:30.970" v="6950" actId="26606"/>
          <ac:spMkLst>
            <pc:docMk/>
            <pc:sldMk cId="2320844033" sldId="345"/>
            <ac:spMk id="20" creationId="{5676B86F-860B-4586-BCAA-C0650C09B7B9}"/>
          </ac:spMkLst>
        </pc:spChg>
        <pc:spChg chg="add del">
          <ac:chgData name="RAQUEL MEGUMI HASHIGUTI" userId="cd02eb0e-ead4-4f72-8aca-34f73a8c081a" providerId="ADAL" clId="{01C0FF77-110E-4BAE-88D4-A30872EFD80F}" dt="2020-07-28T21:18:30.970" v="6950" actId="26606"/>
          <ac:spMkLst>
            <pc:docMk/>
            <pc:sldMk cId="2320844033" sldId="345"/>
            <ac:spMk id="22" creationId="{8C818ED5-2F56-4171-9445-3AA4F4462396}"/>
          </ac:spMkLst>
        </pc:spChg>
        <pc:spChg chg="add del">
          <ac:chgData name="RAQUEL MEGUMI HASHIGUTI" userId="cd02eb0e-ead4-4f72-8aca-34f73a8c081a" providerId="ADAL" clId="{01C0FF77-110E-4BAE-88D4-A30872EFD80F}" dt="2020-07-28T21:18:30.970" v="6950" actId="26606"/>
          <ac:spMkLst>
            <pc:docMk/>
            <pc:sldMk cId="2320844033" sldId="345"/>
            <ac:spMk id="24" creationId="{DE74FCE8-866C-4AFA-B45C-FACE2A6094E4}"/>
          </ac:spMkLst>
        </pc:spChg>
        <pc:picChg chg="mod">
          <ac:chgData name="RAQUEL MEGUMI HASHIGUTI" userId="cd02eb0e-ead4-4f72-8aca-34f73a8c081a" providerId="ADAL" clId="{01C0FF77-110E-4BAE-88D4-A30872EFD80F}" dt="2020-07-28T21:18:33.951" v="6954" actId="1076"/>
          <ac:picMkLst>
            <pc:docMk/>
            <pc:sldMk cId="2320844033" sldId="345"/>
            <ac:picMk id="7" creationId="{9F7C2C90-2979-4F26-B875-B1757EBAE745}"/>
          </ac:picMkLst>
        </pc:picChg>
        <pc:picChg chg="mod">
          <ac:chgData name="RAQUEL MEGUMI HASHIGUTI" userId="cd02eb0e-ead4-4f72-8aca-34f73a8c081a" providerId="ADAL" clId="{01C0FF77-110E-4BAE-88D4-A30872EFD80F}" dt="2020-07-28T21:18:30.970" v="6950" actId="26606"/>
          <ac:picMkLst>
            <pc:docMk/>
            <pc:sldMk cId="2320844033" sldId="345"/>
            <ac:picMk id="9" creationId="{66646878-EEE8-4A57-99DE-9C890AAA2A75}"/>
          </ac:picMkLst>
        </pc:picChg>
        <pc:picChg chg="mod">
          <ac:chgData name="RAQUEL MEGUMI HASHIGUTI" userId="cd02eb0e-ead4-4f72-8aca-34f73a8c081a" providerId="ADAL" clId="{01C0FF77-110E-4BAE-88D4-A30872EFD80F}" dt="2020-07-28T21:18:33.156" v="6953" actId="1076"/>
          <ac:picMkLst>
            <pc:docMk/>
            <pc:sldMk cId="2320844033" sldId="345"/>
            <ac:picMk id="11" creationId="{A03B47C9-BBFB-4831-B81B-E899475D74E1}"/>
          </ac:picMkLst>
        </pc:picChg>
      </pc:sldChg>
      <pc:sldChg chg="addSp delSp modSp new mod modTransition">
        <pc:chgData name="RAQUEL MEGUMI HASHIGUTI" userId="cd02eb0e-ead4-4f72-8aca-34f73a8c081a" providerId="ADAL" clId="{01C0FF77-110E-4BAE-88D4-A30872EFD80F}" dt="2020-07-24T20:03:45.533" v="1564"/>
        <pc:sldMkLst>
          <pc:docMk/>
          <pc:sldMk cId="2738043574" sldId="347"/>
        </pc:sldMkLst>
        <pc:spChg chg="add mod">
          <ac:chgData name="RAQUEL MEGUMI HASHIGUTI" userId="cd02eb0e-ead4-4f72-8aca-34f73a8c081a" providerId="ADAL" clId="{01C0FF77-110E-4BAE-88D4-A30872EFD80F}" dt="2020-07-24T20:02:01.382" v="1531"/>
          <ac:spMkLst>
            <pc:docMk/>
            <pc:sldMk cId="2738043574" sldId="347"/>
            <ac:spMk id="4" creationId="{1B7C3768-3AD6-4AA5-8251-27BA83741CE8}"/>
          </ac:spMkLst>
        </pc:spChg>
        <pc:spChg chg="add mod">
          <ac:chgData name="RAQUEL MEGUMI HASHIGUTI" userId="cd02eb0e-ead4-4f72-8aca-34f73a8c081a" providerId="ADAL" clId="{01C0FF77-110E-4BAE-88D4-A30872EFD80F}" dt="2020-07-24T20:02:21.494" v="1550" actId="1076"/>
          <ac:spMkLst>
            <pc:docMk/>
            <pc:sldMk cId="2738043574" sldId="347"/>
            <ac:spMk id="5" creationId="{1F2B4989-63BB-4057-9F11-9E7CCE87D382}"/>
          </ac:spMkLst>
        </pc:spChg>
        <pc:spChg chg="mod">
          <ac:chgData name="RAQUEL MEGUMI HASHIGUTI" userId="cd02eb0e-ead4-4f72-8aca-34f73a8c081a" providerId="ADAL" clId="{01C0FF77-110E-4BAE-88D4-A30872EFD80F}" dt="2020-07-24T20:02:56.996" v="1553"/>
          <ac:spMkLst>
            <pc:docMk/>
            <pc:sldMk cId="2738043574" sldId="347"/>
            <ac:spMk id="7" creationId="{B4970720-2D45-44F1-A22D-F3A691A117C3}"/>
          </ac:spMkLst>
        </pc:spChg>
        <pc:spChg chg="mod">
          <ac:chgData name="RAQUEL MEGUMI HASHIGUTI" userId="cd02eb0e-ead4-4f72-8aca-34f73a8c081a" providerId="ADAL" clId="{01C0FF77-110E-4BAE-88D4-A30872EFD80F}" dt="2020-07-24T20:02:56.996" v="1553"/>
          <ac:spMkLst>
            <pc:docMk/>
            <pc:sldMk cId="2738043574" sldId="347"/>
            <ac:spMk id="9" creationId="{5D36D831-96A5-4674-BC43-C9323892C3E7}"/>
          </ac:spMkLst>
        </pc:spChg>
        <pc:spChg chg="mod">
          <ac:chgData name="RAQUEL MEGUMI HASHIGUTI" userId="cd02eb0e-ead4-4f72-8aca-34f73a8c081a" providerId="ADAL" clId="{01C0FF77-110E-4BAE-88D4-A30872EFD80F}" dt="2020-07-24T20:02:56.996" v="1553"/>
          <ac:spMkLst>
            <pc:docMk/>
            <pc:sldMk cId="2738043574" sldId="347"/>
            <ac:spMk id="10" creationId="{2CBCF9FB-AFDC-420C-AE07-6376131F7461}"/>
          </ac:spMkLst>
        </pc:spChg>
        <pc:spChg chg="mod">
          <ac:chgData name="RAQUEL MEGUMI HASHIGUTI" userId="cd02eb0e-ead4-4f72-8aca-34f73a8c081a" providerId="ADAL" clId="{01C0FF77-110E-4BAE-88D4-A30872EFD80F}" dt="2020-07-24T20:02:56.996" v="1553"/>
          <ac:spMkLst>
            <pc:docMk/>
            <pc:sldMk cId="2738043574" sldId="347"/>
            <ac:spMk id="12" creationId="{453DAD18-5439-43EB-B351-0C3B90780EA5}"/>
          </ac:spMkLst>
        </pc:spChg>
        <pc:spChg chg="mod">
          <ac:chgData name="RAQUEL MEGUMI HASHIGUTI" userId="cd02eb0e-ead4-4f72-8aca-34f73a8c081a" providerId="ADAL" clId="{01C0FF77-110E-4BAE-88D4-A30872EFD80F}" dt="2020-07-24T20:03:45.533" v="1564"/>
          <ac:spMkLst>
            <pc:docMk/>
            <pc:sldMk cId="2738043574" sldId="347"/>
            <ac:spMk id="14" creationId="{0FAA6990-163B-46C4-97BC-10179A78D703}"/>
          </ac:spMkLst>
        </pc:spChg>
        <pc:spChg chg="mod">
          <ac:chgData name="RAQUEL MEGUMI HASHIGUTI" userId="cd02eb0e-ead4-4f72-8aca-34f73a8c081a" providerId="ADAL" clId="{01C0FF77-110E-4BAE-88D4-A30872EFD80F}" dt="2020-07-24T20:03:45.533" v="1564"/>
          <ac:spMkLst>
            <pc:docMk/>
            <pc:sldMk cId="2738043574" sldId="347"/>
            <ac:spMk id="16" creationId="{634CBE36-61D5-4672-8F66-F7BADDF91562}"/>
          </ac:spMkLst>
        </pc:spChg>
        <pc:spChg chg="mod">
          <ac:chgData name="RAQUEL MEGUMI HASHIGUTI" userId="cd02eb0e-ead4-4f72-8aca-34f73a8c081a" providerId="ADAL" clId="{01C0FF77-110E-4BAE-88D4-A30872EFD80F}" dt="2020-07-24T20:03:45.533" v="1564"/>
          <ac:spMkLst>
            <pc:docMk/>
            <pc:sldMk cId="2738043574" sldId="347"/>
            <ac:spMk id="17" creationId="{9EA96614-CC8C-4114-9A10-BDC0EA0FAE83}"/>
          </ac:spMkLst>
        </pc:spChg>
        <pc:spChg chg="mod">
          <ac:chgData name="RAQUEL MEGUMI HASHIGUTI" userId="cd02eb0e-ead4-4f72-8aca-34f73a8c081a" providerId="ADAL" clId="{01C0FF77-110E-4BAE-88D4-A30872EFD80F}" dt="2020-07-24T20:03:45.533" v="1564"/>
          <ac:spMkLst>
            <pc:docMk/>
            <pc:sldMk cId="2738043574" sldId="347"/>
            <ac:spMk id="19" creationId="{ED093930-4A77-45CA-9C71-329204E196EE}"/>
          </ac:spMkLst>
        </pc:spChg>
        <pc:grpChg chg="add del mod">
          <ac:chgData name="RAQUEL MEGUMI HASHIGUTI" userId="cd02eb0e-ead4-4f72-8aca-34f73a8c081a" providerId="ADAL" clId="{01C0FF77-110E-4BAE-88D4-A30872EFD80F}" dt="2020-07-24T20:03:12.628" v="1556" actId="478"/>
          <ac:grpSpMkLst>
            <pc:docMk/>
            <pc:sldMk cId="2738043574" sldId="347"/>
            <ac:grpSpMk id="6" creationId="{1746C31E-3ABC-442F-983A-FDB08B34895D}"/>
          </ac:grpSpMkLst>
        </pc:grpChg>
        <pc:grpChg chg="mod">
          <ac:chgData name="RAQUEL MEGUMI HASHIGUTI" userId="cd02eb0e-ead4-4f72-8aca-34f73a8c081a" providerId="ADAL" clId="{01C0FF77-110E-4BAE-88D4-A30872EFD80F}" dt="2020-07-24T20:02:56.996" v="1553"/>
          <ac:grpSpMkLst>
            <pc:docMk/>
            <pc:sldMk cId="2738043574" sldId="347"/>
            <ac:grpSpMk id="8" creationId="{5EB5FD96-D11E-4DD1-94AC-6A6C3451F98E}"/>
          </ac:grpSpMkLst>
        </pc:grpChg>
        <pc:grpChg chg="add mod">
          <ac:chgData name="RAQUEL MEGUMI HASHIGUTI" userId="cd02eb0e-ead4-4f72-8aca-34f73a8c081a" providerId="ADAL" clId="{01C0FF77-110E-4BAE-88D4-A30872EFD80F}" dt="2020-07-24T20:03:45.533" v="1564"/>
          <ac:grpSpMkLst>
            <pc:docMk/>
            <pc:sldMk cId="2738043574" sldId="347"/>
            <ac:grpSpMk id="13" creationId="{782308C8-5C18-4DDE-886E-8F0F1C8D36DA}"/>
          </ac:grpSpMkLst>
        </pc:grpChg>
        <pc:grpChg chg="mod">
          <ac:chgData name="RAQUEL MEGUMI HASHIGUTI" userId="cd02eb0e-ead4-4f72-8aca-34f73a8c081a" providerId="ADAL" clId="{01C0FF77-110E-4BAE-88D4-A30872EFD80F}" dt="2020-07-24T20:03:45.533" v="1564"/>
          <ac:grpSpMkLst>
            <pc:docMk/>
            <pc:sldMk cId="2738043574" sldId="347"/>
            <ac:grpSpMk id="15" creationId="{EF3ECD47-C2DF-4E3B-9601-FA5E8D88F725}"/>
          </ac:grpSpMkLst>
        </pc:grpChg>
        <pc:picChg chg="add mod modCrop">
          <ac:chgData name="RAQUEL MEGUMI HASHIGUTI" userId="cd02eb0e-ead4-4f72-8aca-34f73a8c081a" providerId="ADAL" clId="{01C0FF77-110E-4BAE-88D4-A30872EFD80F}" dt="2020-07-24T19:15:15.004" v="1451" actId="732"/>
          <ac:picMkLst>
            <pc:docMk/>
            <pc:sldMk cId="2738043574" sldId="347"/>
            <ac:picMk id="3" creationId="{5BCE6B09-86A0-4883-A276-8B212B0DE441}"/>
          </ac:picMkLst>
        </pc:picChg>
        <pc:cxnChg chg="mod">
          <ac:chgData name="RAQUEL MEGUMI HASHIGUTI" userId="cd02eb0e-ead4-4f72-8aca-34f73a8c081a" providerId="ADAL" clId="{01C0FF77-110E-4BAE-88D4-A30872EFD80F}" dt="2020-07-24T20:02:56.996" v="1553"/>
          <ac:cxnSpMkLst>
            <pc:docMk/>
            <pc:sldMk cId="2738043574" sldId="347"/>
            <ac:cxnSpMk id="11" creationId="{FF0528B1-0FD9-4DDF-A2D6-3DA4EE11EB73}"/>
          </ac:cxnSpMkLst>
        </pc:cxnChg>
        <pc:cxnChg chg="mod">
          <ac:chgData name="RAQUEL MEGUMI HASHIGUTI" userId="cd02eb0e-ead4-4f72-8aca-34f73a8c081a" providerId="ADAL" clId="{01C0FF77-110E-4BAE-88D4-A30872EFD80F}" dt="2020-07-24T20:03:45.533" v="1564"/>
          <ac:cxnSpMkLst>
            <pc:docMk/>
            <pc:sldMk cId="2738043574" sldId="347"/>
            <ac:cxnSpMk id="18" creationId="{385626E7-2500-4528-A92F-907DF07BF03D}"/>
          </ac:cxnSpMkLst>
        </pc:cxnChg>
      </pc:sldChg>
      <pc:sldChg chg="addSp delSp modSp new mod modTransition modNotesTx">
        <pc:chgData name="RAQUEL MEGUMI HASHIGUTI" userId="cd02eb0e-ead4-4f72-8aca-34f73a8c081a" providerId="ADAL" clId="{01C0FF77-110E-4BAE-88D4-A30872EFD80F}" dt="2020-07-28T20:28:08.594" v="2771" actId="20577"/>
        <pc:sldMkLst>
          <pc:docMk/>
          <pc:sldMk cId="3411778437" sldId="348"/>
        </pc:sldMkLst>
        <pc:spChg chg="add mod">
          <ac:chgData name="RAQUEL MEGUMI HASHIGUTI" userId="cd02eb0e-ead4-4f72-8aca-34f73a8c081a" providerId="ADAL" clId="{01C0FF77-110E-4BAE-88D4-A30872EFD80F}" dt="2020-07-24T19:40:43.039" v="1481" actId="207"/>
          <ac:spMkLst>
            <pc:docMk/>
            <pc:sldMk cId="3411778437" sldId="348"/>
            <ac:spMk id="4" creationId="{5E3E4AFB-816D-4936-983F-4BA24526F1C7}"/>
          </ac:spMkLst>
        </pc:spChg>
        <pc:spChg chg="add mod">
          <ac:chgData name="RAQUEL MEGUMI HASHIGUTI" userId="cd02eb0e-ead4-4f72-8aca-34f73a8c081a" providerId="ADAL" clId="{01C0FF77-110E-4BAE-88D4-A30872EFD80F}" dt="2020-07-24T19:40:43.039" v="1481" actId="207"/>
          <ac:spMkLst>
            <pc:docMk/>
            <pc:sldMk cId="3411778437" sldId="348"/>
            <ac:spMk id="5" creationId="{43EB3528-1749-4231-8E74-4D9646C66E2B}"/>
          </ac:spMkLst>
        </pc:spChg>
        <pc:spChg chg="add mod">
          <ac:chgData name="RAQUEL MEGUMI HASHIGUTI" userId="cd02eb0e-ead4-4f72-8aca-34f73a8c081a" providerId="ADAL" clId="{01C0FF77-110E-4BAE-88D4-A30872EFD80F}" dt="2020-07-24T19:40:43.039" v="1481" actId="207"/>
          <ac:spMkLst>
            <pc:docMk/>
            <pc:sldMk cId="3411778437" sldId="348"/>
            <ac:spMk id="6" creationId="{CEA3B0C5-AC27-4F20-BDBE-9344E4D03B13}"/>
          </ac:spMkLst>
        </pc:spChg>
        <pc:spChg chg="add mod">
          <ac:chgData name="RAQUEL MEGUMI HASHIGUTI" userId="cd02eb0e-ead4-4f72-8aca-34f73a8c081a" providerId="ADAL" clId="{01C0FF77-110E-4BAE-88D4-A30872EFD80F}" dt="2020-07-24T19:40:43.039" v="1481" actId="207"/>
          <ac:spMkLst>
            <pc:docMk/>
            <pc:sldMk cId="3411778437" sldId="348"/>
            <ac:spMk id="7" creationId="{B278FB38-B68C-4233-992D-01E9CEA80338}"/>
          </ac:spMkLst>
        </pc:spChg>
        <pc:spChg chg="add mod">
          <ac:chgData name="RAQUEL MEGUMI HASHIGUTI" userId="cd02eb0e-ead4-4f72-8aca-34f73a8c081a" providerId="ADAL" clId="{01C0FF77-110E-4BAE-88D4-A30872EFD80F}" dt="2020-07-24T19:40:43.039" v="1481" actId="207"/>
          <ac:spMkLst>
            <pc:docMk/>
            <pc:sldMk cId="3411778437" sldId="348"/>
            <ac:spMk id="8" creationId="{C1CFABB7-B8D2-42D3-8700-6CDD4FA7510D}"/>
          </ac:spMkLst>
        </pc:spChg>
        <pc:spChg chg="add mod">
          <ac:chgData name="RAQUEL MEGUMI HASHIGUTI" userId="cd02eb0e-ead4-4f72-8aca-34f73a8c081a" providerId="ADAL" clId="{01C0FF77-110E-4BAE-88D4-A30872EFD80F}" dt="2020-07-24T19:40:43.039" v="1481" actId="207"/>
          <ac:spMkLst>
            <pc:docMk/>
            <pc:sldMk cId="3411778437" sldId="348"/>
            <ac:spMk id="9" creationId="{5AF43253-3059-41FB-AF3E-CD2DDDCB185B}"/>
          </ac:spMkLst>
        </pc:spChg>
        <pc:spChg chg="add mod">
          <ac:chgData name="RAQUEL MEGUMI HASHIGUTI" userId="cd02eb0e-ead4-4f72-8aca-34f73a8c081a" providerId="ADAL" clId="{01C0FF77-110E-4BAE-88D4-A30872EFD80F}" dt="2020-07-24T19:40:43.039" v="1481" actId="207"/>
          <ac:spMkLst>
            <pc:docMk/>
            <pc:sldMk cId="3411778437" sldId="348"/>
            <ac:spMk id="10" creationId="{FA93E96C-827E-4F23-A989-3535A5D54740}"/>
          </ac:spMkLst>
        </pc:spChg>
        <pc:spChg chg="add mod">
          <ac:chgData name="RAQUEL MEGUMI HASHIGUTI" userId="cd02eb0e-ead4-4f72-8aca-34f73a8c081a" providerId="ADAL" clId="{01C0FF77-110E-4BAE-88D4-A30872EFD80F}" dt="2020-07-24T19:40:43.039" v="1481" actId="207"/>
          <ac:spMkLst>
            <pc:docMk/>
            <pc:sldMk cId="3411778437" sldId="348"/>
            <ac:spMk id="11" creationId="{E787FA32-4342-4E27-BBE9-46BEC9BC9292}"/>
          </ac:spMkLst>
        </pc:spChg>
        <pc:spChg chg="add mod">
          <ac:chgData name="RAQUEL MEGUMI HASHIGUTI" userId="cd02eb0e-ead4-4f72-8aca-34f73a8c081a" providerId="ADAL" clId="{01C0FF77-110E-4BAE-88D4-A30872EFD80F}" dt="2020-07-24T19:40:43.039" v="1481" actId="207"/>
          <ac:spMkLst>
            <pc:docMk/>
            <pc:sldMk cId="3411778437" sldId="348"/>
            <ac:spMk id="12" creationId="{1CCA0C66-D4DE-4218-876D-45C85CA9D3CE}"/>
          </ac:spMkLst>
        </pc:spChg>
        <pc:spChg chg="add mod">
          <ac:chgData name="RAQUEL MEGUMI HASHIGUTI" userId="cd02eb0e-ead4-4f72-8aca-34f73a8c081a" providerId="ADAL" clId="{01C0FF77-110E-4BAE-88D4-A30872EFD80F}" dt="2020-07-24T19:40:43.039" v="1481" actId="207"/>
          <ac:spMkLst>
            <pc:docMk/>
            <pc:sldMk cId="3411778437" sldId="348"/>
            <ac:spMk id="13" creationId="{E5A2844E-B3D0-42C9-BF7C-5D23021A00D1}"/>
          </ac:spMkLst>
        </pc:spChg>
        <pc:spChg chg="add mod">
          <ac:chgData name="RAQUEL MEGUMI HASHIGUTI" userId="cd02eb0e-ead4-4f72-8aca-34f73a8c081a" providerId="ADAL" clId="{01C0FF77-110E-4BAE-88D4-A30872EFD80F}" dt="2020-07-24T19:40:43.039" v="1481" actId="207"/>
          <ac:spMkLst>
            <pc:docMk/>
            <pc:sldMk cId="3411778437" sldId="348"/>
            <ac:spMk id="14" creationId="{2AA78C67-B179-4DCB-98F8-E4A1BEBFCD51}"/>
          </ac:spMkLst>
        </pc:spChg>
        <pc:spChg chg="add mod">
          <ac:chgData name="RAQUEL MEGUMI HASHIGUTI" userId="cd02eb0e-ead4-4f72-8aca-34f73a8c081a" providerId="ADAL" clId="{01C0FF77-110E-4BAE-88D4-A30872EFD80F}" dt="2020-07-24T19:40:43.039" v="1481" actId="207"/>
          <ac:spMkLst>
            <pc:docMk/>
            <pc:sldMk cId="3411778437" sldId="348"/>
            <ac:spMk id="15" creationId="{D3E75B54-CFE6-4753-BA90-60E0A0B8DDBF}"/>
          </ac:spMkLst>
        </pc:spChg>
        <pc:spChg chg="add mod">
          <ac:chgData name="RAQUEL MEGUMI HASHIGUTI" userId="cd02eb0e-ead4-4f72-8aca-34f73a8c081a" providerId="ADAL" clId="{01C0FF77-110E-4BAE-88D4-A30872EFD80F}" dt="2020-07-24T19:40:43.039" v="1481" actId="207"/>
          <ac:spMkLst>
            <pc:docMk/>
            <pc:sldMk cId="3411778437" sldId="348"/>
            <ac:spMk id="16" creationId="{AF739CDA-EC20-4757-872B-5FBF7C3DF026}"/>
          </ac:spMkLst>
        </pc:spChg>
        <pc:spChg chg="add mod">
          <ac:chgData name="RAQUEL MEGUMI HASHIGUTI" userId="cd02eb0e-ead4-4f72-8aca-34f73a8c081a" providerId="ADAL" clId="{01C0FF77-110E-4BAE-88D4-A30872EFD80F}" dt="2020-07-24T19:40:43.039" v="1481" actId="207"/>
          <ac:spMkLst>
            <pc:docMk/>
            <pc:sldMk cId="3411778437" sldId="348"/>
            <ac:spMk id="17" creationId="{F7E4A23A-50F0-45FE-AAD3-1558AA3FE26A}"/>
          </ac:spMkLst>
        </pc:spChg>
        <pc:spChg chg="add mod">
          <ac:chgData name="RAQUEL MEGUMI HASHIGUTI" userId="cd02eb0e-ead4-4f72-8aca-34f73a8c081a" providerId="ADAL" clId="{01C0FF77-110E-4BAE-88D4-A30872EFD80F}" dt="2020-07-24T19:40:43.039" v="1481" actId="207"/>
          <ac:spMkLst>
            <pc:docMk/>
            <pc:sldMk cId="3411778437" sldId="348"/>
            <ac:spMk id="18" creationId="{95447C35-6B92-4B55-B252-5EA29C676DA2}"/>
          </ac:spMkLst>
        </pc:spChg>
        <pc:spChg chg="add mod">
          <ac:chgData name="RAQUEL MEGUMI HASHIGUTI" userId="cd02eb0e-ead4-4f72-8aca-34f73a8c081a" providerId="ADAL" clId="{01C0FF77-110E-4BAE-88D4-A30872EFD80F}" dt="2020-07-24T19:40:43.039" v="1481" actId="207"/>
          <ac:spMkLst>
            <pc:docMk/>
            <pc:sldMk cId="3411778437" sldId="348"/>
            <ac:spMk id="19" creationId="{3B4BF0C4-1E1B-40C0-865B-BEE7E7F8E9D8}"/>
          </ac:spMkLst>
        </pc:spChg>
        <pc:spChg chg="mod">
          <ac:chgData name="RAQUEL MEGUMI HASHIGUTI" userId="cd02eb0e-ead4-4f72-8aca-34f73a8c081a" providerId="ADAL" clId="{01C0FF77-110E-4BAE-88D4-A30872EFD80F}" dt="2020-07-24T20:02:59.111" v="1554"/>
          <ac:spMkLst>
            <pc:docMk/>
            <pc:sldMk cId="3411778437" sldId="348"/>
            <ac:spMk id="21" creationId="{2D666890-2335-4AC3-874F-C6801A9C3234}"/>
          </ac:spMkLst>
        </pc:spChg>
        <pc:spChg chg="mod">
          <ac:chgData name="RAQUEL MEGUMI HASHIGUTI" userId="cd02eb0e-ead4-4f72-8aca-34f73a8c081a" providerId="ADAL" clId="{01C0FF77-110E-4BAE-88D4-A30872EFD80F}" dt="2020-07-24T20:02:59.111" v="1554"/>
          <ac:spMkLst>
            <pc:docMk/>
            <pc:sldMk cId="3411778437" sldId="348"/>
            <ac:spMk id="23" creationId="{159C110B-BA6C-4EEA-9F25-2E7F60A2A0CC}"/>
          </ac:spMkLst>
        </pc:spChg>
        <pc:spChg chg="mod">
          <ac:chgData name="RAQUEL MEGUMI HASHIGUTI" userId="cd02eb0e-ead4-4f72-8aca-34f73a8c081a" providerId="ADAL" clId="{01C0FF77-110E-4BAE-88D4-A30872EFD80F}" dt="2020-07-24T20:02:59.111" v="1554"/>
          <ac:spMkLst>
            <pc:docMk/>
            <pc:sldMk cId="3411778437" sldId="348"/>
            <ac:spMk id="24" creationId="{3CBA8DCE-8C7C-4700-880C-4E25338BFF29}"/>
          </ac:spMkLst>
        </pc:spChg>
        <pc:spChg chg="mod">
          <ac:chgData name="RAQUEL MEGUMI HASHIGUTI" userId="cd02eb0e-ead4-4f72-8aca-34f73a8c081a" providerId="ADAL" clId="{01C0FF77-110E-4BAE-88D4-A30872EFD80F}" dt="2020-07-24T20:02:59.111" v="1554"/>
          <ac:spMkLst>
            <pc:docMk/>
            <pc:sldMk cId="3411778437" sldId="348"/>
            <ac:spMk id="26" creationId="{ACC3FBDB-EC3F-44D9-9DEA-3A79D2923DFB}"/>
          </ac:spMkLst>
        </pc:spChg>
        <pc:spChg chg="mod">
          <ac:chgData name="RAQUEL MEGUMI HASHIGUTI" userId="cd02eb0e-ead4-4f72-8aca-34f73a8c081a" providerId="ADAL" clId="{01C0FF77-110E-4BAE-88D4-A30872EFD80F}" dt="2020-07-24T20:03:47.938" v="1566"/>
          <ac:spMkLst>
            <pc:docMk/>
            <pc:sldMk cId="3411778437" sldId="348"/>
            <ac:spMk id="28" creationId="{BE62904E-DBE2-44A8-A8EE-61A130D7A92D}"/>
          </ac:spMkLst>
        </pc:spChg>
        <pc:spChg chg="mod">
          <ac:chgData name="RAQUEL MEGUMI HASHIGUTI" userId="cd02eb0e-ead4-4f72-8aca-34f73a8c081a" providerId="ADAL" clId="{01C0FF77-110E-4BAE-88D4-A30872EFD80F}" dt="2020-07-24T20:03:47.938" v="1566"/>
          <ac:spMkLst>
            <pc:docMk/>
            <pc:sldMk cId="3411778437" sldId="348"/>
            <ac:spMk id="30" creationId="{8220CE1B-52E9-4920-9814-3C1F6C7DED56}"/>
          </ac:spMkLst>
        </pc:spChg>
        <pc:spChg chg="mod">
          <ac:chgData name="RAQUEL MEGUMI HASHIGUTI" userId="cd02eb0e-ead4-4f72-8aca-34f73a8c081a" providerId="ADAL" clId="{01C0FF77-110E-4BAE-88D4-A30872EFD80F}" dt="2020-07-24T20:03:47.938" v="1566"/>
          <ac:spMkLst>
            <pc:docMk/>
            <pc:sldMk cId="3411778437" sldId="348"/>
            <ac:spMk id="31" creationId="{1744B352-ADBB-46E0-BB51-06019AA976E1}"/>
          </ac:spMkLst>
        </pc:spChg>
        <pc:spChg chg="mod">
          <ac:chgData name="RAQUEL MEGUMI HASHIGUTI" userId="cd02eb0e-ead4-4f72-8aca-34f73a8c081a" providerId="ADAL" clId="{01C0FF77-110E-4BAE-88D4-A30872EFD80F}" dt="2020-07-24T20:03:47.938" v="1566"/>
          <ac:spMkLst>
            <pc:docMk/>
            <pc:sldMk cId="3411778437" sldId="348"/>
            <ac:spMk id="33" creationId="{0A8DDA27-A91D-4111-8918-70677B9A5C95}"/>
          </ac:spMkLst>
        </pc:spChg>
        <pc:grpChg chg="add del mod">
          <ac:chgData name="RAQUEL MEGUMI HASHIGUTI" userId="cd02eb0e-ead4-4f72-8aca-34f73a8c081a" providerId="ADAL" clId="{01C0FF77-110E-4BAE-88D4-A30872EFD80F}" dt="2020-07-24T20:03:07.085" v="1555" actId="478"/>
          <ac:grpSpMkLst>
            <pc:docMk/>
            <pc:sldMk cId="3411778437" sldId="348"/>
            <ac:grpSpMk id="20" creationId="{8AB5B89D-537C-4FF2-9123-ED5A73E67547}"/>
          </ac:grpSpMkLst>
        </pc:grpChg>
        <pc:grpChg chg="mod">
          <ac:chgData name="RAQUEL MEGUMI HASHIGUTI" userId="cd02eb0e-ead4-4f72-8aca-34f73a8c081a" providerId="ADAL" clId="{01C0FF77-110E-4BAE-88D4-A30872EFD80F}" dt="2020-07-24T20:02:59.111" v="1554"/>
          <ac:grpSpMkLst>
            <pc:docMk/>
            <pc:sldMk cId="3411778437" sldId="348"/>
            <ac:grpSpMk id="22" creationId="{E034E149-D948-41E0-A807-AF1752DC9D81}"/>
          </ac:grpSpMkLst>
        </pc:grpChg>
        <pc:grpChg chg="add mod">
          <ac:chgData name="RAQUEL MEGUMI HASHIGUTI" userId="cd02eb0e-ead4-4f72-8aca-34f73a8c081a" providerId="ADAL" clId="{01C0FF77-110E-4BAE-88D4-A30872EFD80F}" dt="2020-07-24T20:03:47.938" v="1566"/>
          <ac:grpSpMkLst>
            <pc:docMk/>
            <pc:sldMk cId="3411778437" sldId="348"/>
            <ac:grpSpMk id="27" creationId="{4304BAF1-197A-469E-B68B-00BDC10F742C}"/>
          </ac:grpSpMkLst>
        </pc:grpChg>
        <pc:grpChg chg="mod">
          <ac:chgData name="RAQUEL MEGUMI HASHIGUTI" userId="cd02eb0e-ead4-4f72-8aca-34f73a8c081a" providerId="ADAL" clId="{01C0FF77-110E-4BAE-88D4-A30872EFD80F}" dt="2020-07-24T20:03:47.938" v="1566"/>
          <ac:grpSpMkLst>
            <pc:docMk/>
            <pc:sldMk cId="3411778437" sldId="348"/>
            <ac:grpSpMk id="29" creationId="{C2622E55-31D2-4D20-B79F-EC44CD8BD1D2}"/>
          </ac:grpSpMkLst>
        </pc:grpChg>
        <pc:picChg chg="add mod modCrop">
          <ac:chgData name="RAQUEL MEGUMI HASHIGUTI" userId="cd02eb0e-ead4-4f72-8aca-34f73a8c081a" providerId="ADAL" clId="{01C0FF77-110E-4BAE-88D4-A30872EFD80F}" dt="2020-07-24T19:38:16.322" v="1457" actId="732"/>
          <ac:picMkLst>
            <pc:docMk/>
            <pc:sldMk cId="3411778437" sldId="348"/>
            <ac:picMk id="3" creationId="{31B18BE8-3D73-4C6F-B46A-10B55520DF46}"/>
          </ac:picMkLst>
        </pc:picChg>
        <pc:cxnChg chg="mod">
          <ac:chgData name="RAQUEL MEGUMI HASHIGUTI" userId="cd02eb0e-ead4-4f72-8aca-34f73a8c081a" providerId="ADAL" clId="{01C0FF77-110E-4BAE-88D4-A30872EFD80F}" dt="2020-07-24T20:02:59.111" v="1554"/>
          <ac:cxnSpMkLst>
            <pc:docMk/>
            <pc:sldMk cId="3411778437" sldId="348"/>
            <ac:cxnSpMk id="25" creationId="{B4B4C3D8-0F8A-4B26-88AD-17900BBB31A9}"/>
          </ac:cxnSpMkLst>
        </pc:cxnChg>
        <pc:cxnChg chg="mod">
          <ac:chgData name="RAQUEL MEGUMI HASHIGUTI" userId="cd02eb0e-ead4-4f72-8aca-34f73a8c081a" providerId="ADAL" clId="{01C0FF77-110E-4BAE-88D4-A30872EFD80F}" dt="2020-07-24T20:03:47.938" v="1566"/>
          <ac:cxnSpMkLst>
            <pc:docMk/>
            <pc:sldMk cId="3411778437" sldId="348"/>
            <ac:cxnSpMk id="32" creationId="{B7C48B62-9AC1-4045-A609-559D15371384}"/>
          </ac:cxnSpMkLst>
        </pc:cxnChg>
      </pc:sldChg>
      <pc:sldChg chg="modAnim modNotesTx">
        <pc:chgData name="RAQUEL MEGUMI HASHIGUTI" userId="cd02eb0e-ead4-4f72-8aca-34f73a8c081a" providerId="ADAL" clId="{01C0FF77-110E-4BAE-88D4-A30872EFD80F}" dt="2020-07-28T22:39:20.513" v="8549" actId="20577"/>
        <pc:sldMkLst>
          <pc:docMk/>
          <pc:sldMk cId="1384387977" sldId="350"/>
        </pc:sldMkLst>
      </pc:sldChg>
      <pc:sldChg chg="addSp delSp modSp new mod modTransition modNotesTx">
        <pc:chgData name="RAQUEL MEGUMI HASHIGUTI" userId="cd02eb0e-ead4-4f72-8aca-34f73a8c081a" providerId="ADAL" clId="{01C0FF77-110E-4BAE-88D4-A30872EFD80F}" dt="2020-07-28T20:27:58.811" v="2734" actId="20577"/>
        <pc:sldMkLst>
          <pc:docMk/>
          <pc:sldMk cId="1806182476" sldId="352"/>
        </pc:sldMkLst>
        <pc:spChg chg="add mod">
          <ac:chgData name="RAQUEL MEGUMI HASHIGUTI" userId="cd02eb0e-ead4-4f72-8aca-34f73a8c081a" providerId="ADAL" clId="{01C0FF77-110E-4BAE-88D4-A30872EFD80F}" dt="2020-07-24T19:59:14.754" v="1488"/>
          <ac:spMkLst>
            <pc:docMk/>
            <pc:sldMk cId="1806182476" sldId="352"/>
            <ac:spMk id="4" creationId="{D2B47274-9939-4258-A643-387322527F79}"/>
          </ac:spMkLst>
        </pc:spChg>
        <pc:spChg chg="add del mod">
          <ac:chgData name="RAQUEL MEGUMI HASHIGUTI" userId="cd02eb0e-ead4-4f72-8aca-34f73a8c081a" providerId="ADAL" clId="{01C0FF77-110E-4BAE-88D4-A30872EFD80F}" dt="2020-07-24T19:59:19.811" v="1489" actId="478"/>
          <ac:spMkLst>
            <pc:docMk/>
            <pc:sldMk cId="1806182476" sldId="352"/>
            <ac:spMk id="5" creationId="{C8280328-07DF-484F-960C-2E1B8E5E867F}"/>
          </ac:spMkLst>
        </pc:spChg>
        <pc:spChg chg="add mod">
          <ac:chgData name="RAQUEL MEGUMI HASHIGUTI" userId="cd02eb0e-ead4-4f72-8aca-34f73a8c081a" providerId="ADAL" clId="{01C0FF77-110E-4BAE-88D4-A30872EFD80F}" dt="2020-07-24T19:59:14.754" v="1488"/>
          <ac:spMkLst>
            <pc:docMk/>
            <pc:sldMk cId="1806182476" sldId="352"/>
            <ac:spMk id="6" creationId="{3A81FB77-2ED2-44EE-AF49-AA61267A6F45}"/>
          </ac:spMkLst>
        </pc:spChg>
        <pc:spChg chg="add del mod">
          <ac:chgData name="RAQUEL MEGUMI HASHIGUTI" userId="cd02eb0e-ead4-4f72-8aca-34f73a8c081a" providerId="ADAL" clId="{01C0FF77-110E-4BAE-88D4-A30872EFD80F}" dt="2020-07-24T19:59:21.684" v="1490" actId="478"/>
          <ac:spMkLst>
            <pc:docMk/>
            <pc:sldMk cId="1806182476" sldId="352"/>
            <ac:spMk id="7" creationId="{B644EC12-FE4C-42E6-8A99-AB2BB30FE6C8}"/>
          </ac:spMkLst>
        </pc:spChg>
        <pc:spChg chg="add mod">
          <ac:chgData name="RAQUEL MEGUMI HASHIGUTI" userId="cd02eb0e-ead4-4f72-8aca-34f73a8c081a" providerId="ADAL" clId="{01C0FF77-110E-4BAE-88D4-A30872EFD80F}" dt="2020-07-24T19:59:14.754" v="1488"/>
          <ac:spMkLst>
            <pc:docMk/>
            <pc:sldMk cId="1806182476" sldId="352"/>
            <ac:spMk id="8" creationId="{48A5E0DF-9686-40FF-A1D7-159BE5990F43}"/>
          </ac:spMkLst>
        </pc:spChg>
        <pc:spChg chg="add mod">
          <ac:chgData name="RAQUEL MEGUMI HASHIGUTI" userId="cd02eb0e-ead4-4f72-8aca-34f73a8c081a" providerId="ADAL" clId="{01C0FF77-110E-4BAE-88D4-A30872EFD80F}" dt="2020-07-24T19:59:14.754" v="1488"/>
          <ac:spMkLst>
            <pc:docMk/>
            <pc:sldMk cId="1806182476" sldId="352"/>
            <ac:spMk id="9" creationId="{D3DDBBCB-BE91-4E25-8B09-811B2CA2CA7D}"/>
          </ac:spMkLst>
        </pc:spChg>
        <pc:spChg chg="add del mod">
          <ac:chgData name="RAQUEL MEGUMI HASHIGUTI" userId="cd02eb0e-ead4-4f72-8aca-34f73a8c081a" providerId="ADAL" clId="{01C0FF77-110E-4BAE-88D4-A30872EFD80F}" dt="2020-07-24T19:59:24.236" v="1491" actId="478"/>
          <ac:spMkLst>
            <pc:docMk/>
            <pc:sldMk cId="1806182476" sldId="352"/>
            <ac:spMk id="10" creationId="{CD590841-D587-45E4-9212-F5CF03598DE4}"/>
          </ac:spMkLst>
        </pc:spChg>
        <pc:spChg chg="add mod">
          <ac:chgData name="RAQUEL MEGUMI HASHIGUTI" userId="cd02eb0e-ead4-4f72-8aca-34f73a8c081a" providerId="ADAL" clId="{01C0FF77-110E-4BAE-88D4-A30872EFD80F}" dt="2020-07-24T19:59:14.754" v="1488"/>
          <ac:spMkLst>
            <pc:docMk/>
            <pc:sldMk cId="1806182476" sldId="352"/>
            <ac:spMk id="11" creationId="{0479A9BF-FDB2-4063-AAD8-B2982B9CDEFF}"/>
          </ac:spMkLst>
        </pc:spChg>
        <pc:spChg chg="add del mod">
          <ac:chgData name="RAQUEL MEGUMI HASHIGUTI" userId="cd02eb0e-ead4-4f72-8aca-34f73a8c081a" providerId="ADAL" clId="{01C0FF77-110E-4BAE-88D4-A30872EFD80F}" dt="2020-07-24T19:59:26.376" v="1492" actId="478"/>
          <ac:spMkLst>
            <pc:docMk/>
            <pc:sldMk cId="1806182476" sldId="352"/>
            <ac:spMk id="12" creationId="{FA39CA4B-4FDA-43B3-B235-AE04B5EE9AB7}"/>
          </ac:spMkLst>
        </pc:spChg>
        <pc:spChg chg="add mod">
          <ac:chgData name="RAQUEL MEGUMI HASHIGUTI" userId="cd02eb0e-ead4-4f72-8aca-34f73a8c081a" providerId="ADAL" clId="{01C0FF77-110E-4BAE-88D4-A30872EFD80F}" dt="2020-07-24T19:59:14.754" v="1488"/>
          <ac:spMkLst>
            <pc:docMk/>
            <pc:sldMk cId="1806182476" sldId="352"/>
            <ac:spMk id="13" creationId="{6EAA68C5-0183-4167-B87C-B1222CC52C5A}"/>
          </ac:spMkLst>
        </pc:spChg>
        <pc:spChg chg="add del mod">
          <ac:chgData name="RAQUEL MEGUMI HASHIGUTI" userId="cd02eb0e-ead4-4f72-8aca-34f73a8c081a" providerId="ADAL" clId="{01C0FF77-110E-4BAE-88D4-A30872EFD80F}" dt="2020-07-24T19:59:29.456" v="1494" actId="478"/>
          <ac:spMkLst>
            <pc:docMk/>
            <pc:sldMk cId="1806182476" sldId="352"/>
            <ac:spMk id="14" creationId="{CE37E4CC-AE36-488D-B0D9-D6E8E618E113}"/>
          </ac:spMkLst>
        </pc:spChg>
        <pc:spChg chg="add del mod">
          <ac:chgData name="RAQUEL MEGUMI HASHIGUTI" userId="cd02eb0e-ead4-4f72-8aca-34f73a8c081a" providerId="ADAL" clId="{01C0FF77-110E-4BAE-88D4-A30872EFD80F}" dt="2020-07-24T19:59:28.219" v="1493" actId="478"/>
          <ac:spMkLst>
            <pc:docMk/>
            <pc:sldMk cId="1806182476" sldId="352"/>
            <ac:spMk id="15" creationId="{C9A8BA6F-0DE2-4FE6-88C3-2810C447CB02}"/>
          </ac:spMkLst>
        </pc:spChg>
        <pc:spChg chg="add mod">
          <ac:chgData name="RAQUEL MEGUMI HASHIGUTI" userId="cd02eb0e-ead4-4f72-8aca-34f73a8c081a" providerId="ADAL" clId="{01C0FF77-110E-4BAE-88D4-A30872EFD80F}" dt="2020-07-24T19:59:14.754" v="1488"/>
          <ac:spMkLst>
            <pc:docMk/>
            <pc:sldMk cId="1806182476" sldId="352"/>
            <ac:spMk id="16" creationId="{5A43E528-A64F-45A4-BD9F-E03CAB71DE4A}"/>
          </ac:spMkLst>
        </pc:spChg>
        <pc:spChg chg="add del mod">
          <ac:chgData name="RAQUEL MEGUMI HASHIGUTI" userId="cd02eb0e-ead4-4f72-8aca-34f73a8c081a" providerId="ADAL" clId="{01C0FF77-110E-4BAE-88D4-A30872EFD80F}" dt="2020-07-24T19:59:31.819" v="1495" actId="478"/>
          <ac:spMkLst>
            <pc:docMk/>
            <pc:sldMk cId="1806182476" sldId="352"/>
            <ac:spMk id="17" creationId="{E28D459C-E204-4991-A04F-1DBFE745C28B}"/>
          </ac:spMkLst>
        </pc:spChg>
        <pc:spChg chg="add mod">
          <ac:chgData name="RAQUEL MEGUMI HASHIGUTI" userId="cd02eb0e-ead4-4f72-8aca-34f73a8c081a" providerId="ADAL" clId="{01C0FF77-110E-4BAE-88D4-A30872EFD80F}" dt="2020-07-24T19:59:14.754" v="1488"/>
          <ac:spMkLst>
            <pc:docMk/>
            <pc:sldMk cId="1806182476" sldId="352"/>
            <ac:spMk id="18" creationId="{69494AEC-A5DC-4B2C-8D0B-F0081BC9D6B4}"/>
          </ac:spMkLst>
        </pc:spChg>
        <pc:spChg chg="add del mod">
          <ac:chgData name="RAQUEL MEGUMI HASHIGUTI" userId="cd02eb0e-ead4-4f72-8aca-34f73a8c081a" providerId="ADAL" clId="{01C0FF77-110E-4BAE-88D4-A30872EFD80F}" dt="2020-07-24T19:59:33.476" v="1496" actId="478"/>
          <ac:spMkLst>
            <pc:docMk/>
            <pc:sldMk cId="1806182476" sldId="352"/>
            <ac:spMk id="19" creationId="{BFA43AE4-9AF1-4782-BF59-29C64A07E74D}"/>
          </ac:spMkLst>
        </pc:spChg>
        <pc:spChg chg="mod">
          <ac:chgData name="RAQUEL MEGUMI HASHIGUTI" userId="cd02eb0e-ead4-4f72-8aca-34f73a8c081a" providerId="ADAL" clId="{01C0FF77-110E-4BAE-88D4-A30872EFD80F}" dt="2020-07-24T20:03:46.976" v="1565"/>
          <ac:spMkLst>
            <pc:docMk/>
            <pc:sldMk cId="1806182476" sldId="352"/>
            <ac:spMk id="21" creationId="{2F995870-FEDA-49CA-986D-C20DA8475F2A}"/>
          </ac:spMkLst>
        </pc:spChg>
        <pc:spChg chg="mod">
          <ac:chgData name="RAQUEL MEGUMI HASHIGUTI" userId="cd02eb0e-ead4-4f72-8aca-34f73a8c081a" providerId="ADAL" clId="{01C0FF77-110E-4BAE-88D4-A30872EFD80F}" dt="2020-07-24T20:03:46.976" v="1565"/>
          <ac:spMkLst>
            <pc:docMk/>
            <pc:sldMk cId="1806182476" sldId="352"/>
            <ac:spMk id="23" creationId="{DA363DC0-4629-4DCA-8312-3F4822FB3352}"/>
          </ac:spMkLst>
        </pc:spChg>
        <pc:spChg chg="mod">
          <ac:chgData name="RAQUEL MEGUMI HASHIGUTI" userId="cd02eb0e-ead4-4f72-8aca-34f73a8c081a" providerId="ADAL" clId="{01C0FF77-110E-4BAE-88D4-A30872EFD80F}" dt="2020-07-24T20:03:46.976" v="1565"/>
          <ac:spMkLst>
            <pc:docMk/>
            <pc:sldMk cId="1806182476" sldId="352"/>
            <ac:spMk id="24" creationId="{50B15F0D-E9C1-4D83-8EE1-AD206017C243}"/>
          </ac:spMkLst>
        </pc:spChg>
        <pc:spChg chg="mod">
          <ac:chgData name="RAQUEL MEGUMI HASHIGUTI" userId="cd02eb0e-ead4-4f72-8aca-34f73a8c081a" providerId="ADAL" clId="{01C0FF77-110E-4BAE-88D4-A30872EFD80F}" dt="2020-07-24T20:03:46.976" v="1565"/>
          <ac:spMkLst>
            <pc:docMk/>
            <pc:sldMk cId="1806182476" sldId="352"/>
            <ac:spMk id="26" creationId="{67A5C091-3B6F-42DC-9657-A2587BA1AF15}"/>
          </ac:spMkLst>
        </pc:spChg>
        <pc:grpChg chg="add mod">
          <ac:chgData name="RAQUEL MEGUMI HASHIGUTI" userId="cd02eb0e-ead4-4f72-8aca-34f73a8c081a" providerId="ADAL" clId="{01C0FF77-110E-4BAE-88D4-A30872EFD80F}" dt="2020-07-24T20:03:46.976" v="1565"/>
          <ac:grpSpMkLst>
            <pc:docMk/>
            <pc:sldMk cId="1806182476" sldId="352"/>
            <ac:grpSpMk id="20" creationId="{5DBE1D91-DEB6-45B6-877A-13FA291F02E6}"/>
          </ac:grpSpMkLst>
        </pc:grpChg>
        <pc:grpChg chg="mod">
          <ac:chgData name="RAQUEL MEGUMI HASHIGUTI" userId="cd02eb0e-ead4-4f72-8aca-34f73a8c081a" providerId="ADAL" clId="{01C0FF77-110E-4BAE-88D4-A30872EFD80F}" dt="2020-07-24T20:03:46.976" v="1565"/>
          <ac:grpSpMkLst>
            <pc:docMk/>
            <pc:sldMk cId="1806182476" sldId="352"/>
            <ac:grpSpMk id="22" creationId="{3E8581EA-377F-4885-AED6-0106D343F88F}"/>
          </ac:grpSpMkLst>
        </pc:grpChg>
        <pc:picChg chg="add mod modCrop">
          <ac:chgData name="RAQUEL MEGUMI HASHIGUTI" userId="cd02eb0e-ead4-4f72-8aca-34f73a8c081a" providerId="ADAL" clId="{01C0FF77-110E-4BAE-88D4-A30872EFD80F}" dt="2020-07-24T19:58:54.413" v="1487" actId="732"/>
          <ac:picMkLst>
            <pc:docMk/>
            <pc:sldMk cId="1806182476" sldId="352"/>
            <ac:picMk id="3" creationId="{3D430875-89D1-4232-BEC5-E0BFE9A4E734}"/>
          </ac:picMkLst>
        </pc:picChg>
        <pc:cxnChg chg="mod">
          <ac:chgData name="RAQUEL MEGUMI HASHIGUTI" userId="cd02eb0e-ead4-4f72-8aca-34f73a8c081a" providerId="ADAL" clId="{01C0FF77-110E-4BAE-88D4-A30872EFD80F}" dt="2020-07-24T20:03:46.976" v="1565"/>
          <ac:cxnSpMkLst>
            <pc:docMk/>
            <pc:sldMk cId="1806182476" sldId="352"/>
            <ac:cxnSpMk id="25" creationId="{C0ABB343-EE72-40FD-B8FF-44A37FAD5F23}"/>
          </ac:cxnSpMkLst>
        </pc:cxnChg>
      </pc:sldChg>
      <pc:sldChg chg="addSp delSp modSp add mod modNotesTx">
        <pc:chgData name="RAQUEL MEGUMI HASHIGUTI" userId="cd02eb0e-ead4-4f72-8aca-34f73a8c081a" providerId="ADAL" clId="{01C0FF77-110E-4BAE-88D4-A30872EFD80F}" dt="2020-07-28T20:47:35.268" v="4510" actId="20577"/>
        <pc:sldMkLst>
          <pc:docMk/>
          <pc:sldMk cId="2120222857" sldId="353"/>
        </pc:sldMkLst>
        <pc:spChg chg="mod">
          <ac:chgData name="RAQUEL MEGUMI HASHIGUTI" userId="cd02eb0e-ead4-4f72-8aca-34f73a8c081a" providerId="ADAL" clId="{01C0FF77-110E-4BAE-88D4-A30872EFD80F}" dt="2020-07-24T20:18:04.759" v="1600"/>
          <ac:spMkLst>
            <pc:docMk/>
            <pc:sldMk cId="2120222857" sldId="353"/>
            <ac:spMk id="2" creationId="{3FE10914-9635-4315-96D7-93A392072EE0}"/>
          </ac:spMkLst>
        </pc:spChg>
        <pc:spChg chg="add del mod">
          <ac:chgData name="RAQUEL MEGUMI HASHIGUTI" userId="cd02eb0e-ead4-4f72-8aca-34f73a8c081a" providerId="ADAL" clId="{01C0FF77-110E-4BAE-88D4-A30872EFD80F}" dt="2020-07-24T20:17:55.995" v="1598" actId="478"/>
          <ac:spMkLst>
            <pc:docMk/>
            <pc:sldMk cId="2120222857" sldId="353"/>
            <ac:spMk id="3" creationId="{DBE23037-05AE-4B9F-81D4-CBF578C58622}"/>
          </ac:spMkLst>
        </pc:spChg>
        <pc:spChg chg="mod">
          <ac:chgData name="RAQUEL MEGUMI HASHIGUTI" userId="cd02eb0e-ead4-4f72-8aca-34f73a8c081a" providerId="ADAL" clId="{01C0FF77-110E-4BAE-88D4-A30872EFD80F}" dt="2020-07-24T20:18:10.772" v="1601"/>
          <ac:spMkLst>
            <pc:docMk/>
            <pc:sldMk cId="2120222857" sldId="353"/>
            <ac:spMk id="4" creationId="{7844D2C9-005F-46CE-97BB-67530E640758}"/>
          </ac:spMkLst>
        </pc:spChg>
        <pc:picChg chg="add del mod">
          <ac:chgData name="RAQUEL MEGUMI HASHIGUTI" userId="cd02eb0e-ead4-4f72-8aca-34f73a8c081a" providerId="ADAL" clId="{01C0FF77-110E-4BAE-88D4-A30872EFD80F}" dt="2020-07-24T20:18:18.667" v="1602" actId="14826"/>
          <ac:picMkLst>
            <pc:docMk/>
            <pc:sldMk cId="2120222857" sldId="353"/>
            <ac:picMk id="1025" creationId="{BE7B23AD-3D92-4C76-B4BD-C2E8BF6D5116}"/>
          </ac:picMkLst>
        </pc:picChg>
        <pc:picChg chg="mod">
          <ac:chgData name="RAQUEL MEGUMI HASHIGUTI" userId="cd02eb0e-ead4-4f72-8aca-34f73a8c081a" providerId="ADAL" clId="{01C0FF77-110E-4BAE-88D4-A30872EFD80F}" dt="2020-07-24T20:18:31.261" v="1603" actId="14826"/>
          <ac:picMkLst>
            <pc:docMk/>
            <pc:sldMk cId="2120222857" sldId="353"/>
            <ac:picMk id="1026" creationId="{4221A65D-8576-480F-B1BE-DE4BF6AB666A}"/>
          </ac:picMkLst>
        </pc:picChg>
      </pc:sldChg>
      <pc:sldChg chg="new del">
        <pc:chgData name="RAQUEL MEGUMI HASHIGUTI" userId="cd02eb0e-ead4-4f72-8aca-34f73a8c081a" providerId="ADAL" clId="{01C0FF77-110E-4BAE-88D4-A30872EFD80F}" dt="2020-07-24T20:17:43.957" v="1594" actId="47"/>
        <pc:sldMkLst>
          <pc:docMk/>
          <pc:sldMk cId="4162004892" sldId="353"/>
        </pc:sldMkLst>
      </pc:sldChg>
      <pc:sldChg chg="add ord modNotesTx">
        <pc:chgData name="RAQUEL MEGUMI HASHIGUTI" userId="cd02eb0e-ead4-4f72-8aca-34f73a8c081a" providerId="ADAL" clId="{01C0FF77-110E-4BAE-88D4-A30872EFD80F}" dt="2020-07-28T20:45:27.206" v="4301" actId="20577"/>
        <pc:sldMkLst>
          <pc:docMk/>
          <pc:sldMk cId="3981625793" sldId="354"/>
        </pc:sldMkLst>
      </pc:sldChg>
      <pc:sldChg chg="addSp delSp modSp new mod ord modTransition modAnim modNotesTx">
        <pc:chgData name="RAQUEL MEGUMI HASHIGUTI" userId="cd02eb0e-ead4-4f72-8aca-34f73a8c081a" providerId="ADAL" clId="{01C0FF77-110E-4BAE-88D4-A30872EFD80F}" dt="2020-07-28T20:44:08.199" v="4121" actId="20577"/>
        <pc:sldMkLst>
          <pc:docMk/>
          <pc:sldMk cId="3073529023" sldId="355"/>
        </pc:sldMkLst>
        <pc:spChg chg="mod">
          <ac:chgData name="RAQUEL MEGUMI HASHIGUTI" userId="cd02eb0e-ead4-4f72-8aca-34f73a8c081a" providerId="ADAL" clId="{01C0FF77-110E-4BAE-88D4-A30872EFD80F}" dt="2020-07-27T19:50:30.467" v="2318" actId="552"/>
          <ac:spMkLst>
            <pc:docMk/>
            <pc:sldMk cId="3073529023" sldId="355"/>
            <ac:spMk id="2" creationId="{D780012C-AC3B-4824-947E-7731DF42CDC4}"/>
          </ac:spMkLst>
        </pc:spChg>
        <pc:spChg chg="del">
          <ac:chgData name="RAQUEL MEGUMI HASHIGUTI" userId="cd02eb0e-ead4-4f72-8aca-34f73a8c081a" providerId="ADAL" clId="{01C0FF77-110E-4BAE-88D4-A30872EFD80F}" dt="2020-07-24T21:20:36.712" v="2055"/>
          <ac:spMkLst>
            <pc:docMk/>
            <pc:sldMk cId="3073529023" sldId="355"/>
            <ac:spMk id="3" creationId="{575ACA29-419A-48ED-A5C7-8AC06A19B065}"/>
          </ac:spMkLst>
        </pc:spChg>
        <pc:spChg chg="mod">
          <ac:chgData name="RAQUEL MEGUMI HASHIGUTI" userId="cd02eb0e-ead4-4f72-8aca-34f73a8c081a" providerId="ADAL" clId="{01C0FF77-110E-4BAE-88D4-A30872EFD80F}" dt="2020-07-27T19:50:30.467" v="2318" actId="552"/>
          <ac:spMkLst>
            <pc:docMk/>
            <pc:sldMk cId="3073529023" sldId="355"/>
            <ac:spMk id="4" creationId="{7F151829-364F-4EE6-915F-D2A8F2E5B1AD}"/>
          </ac:spMkLst>
        </pc:spChg>
        <pc:spChg chg="del">
          <ac:chgData name="RAQUEL MEGUMI HASHIGUTI" userId="cd02eb0e-ead4-4f72-8aca-34f73a8c081a" providerId="ADAL" clId="{01C0FF77-110E-4BAE-88D4-A30872EFD80F}" dt="2020-07-24T21:22:50.579" v="2088" actId="478"/>
          <ac:spMkLst>
            <pc:docMk/>
            <pc:sldMk cId="3073529023" sldId="355"/>
            <ac:spMk id="5" creationId="{C34FD9BD-48F8-4798-9A88-385C3C9859E9}"/>
          </ac:spMkLst>
        </pc:spChg>
        <pc:spChg chg="mod">
          <ac:chgData name="RAQUEL MEGUMI HASHIGUTI" userId="cd02eb0e-ead4-4f72-8aca-34f73a8c081a" providerId="ADAL" clId="{01C0FF77-110E-4BAE-88D4-A30872EFD80F}" dt="2020-07-24T21:27:38.711" v="2139"/>
          <ac:spMkLst>
            <pc:docMk/>
            <pc:sldMk cId="3073529023" sldId="355"/>
            <ac:spMk id="6" creationId="{F7BEEA72-4515-42F5-8E94-BD511E87BB0D}"/>
          </ac:spMkLst>
        </pc:spChg>
        <pc:spChg chg="add mod">
          <ac:chgData name="RAQUEL MEGUMI HASHIGUTI" userId="cd02eb0e-ead4-4f72-8aca-34f73a8c081a" providerId="ADAL" clId="{01C0FF77-110E-4BAE-88D4-A30872EFD80F}" dt="2020-07-24T20:38:47.374" v="1739" actId="164"/>
          <ac:spMkLst>
            <pc:docMk/>
            <pc:sldMk cId="3073529023" sldId="355"/>
            <ac:spMk id="8" creationId="{0968A481-5264-4D0C-88F2-1BA25D27DEE8}"/>
          </ac:spMkLst>
        </pc:spChg>
        <pc:spChg chg="add mod">
          <ac:chgData name="RAQUEL MEGUMI HASHIGUTI" userId="cd02eb0e-ead4-4f72-8aca-34f73a8c081a" providerId="ADAL" clId="{01C0FF77-110E-4BAE-88D4-A30872EFD80F}" dt="2020-07-24T20:38:47.374" v="1739" actId="164"/>
          <ac:spMkLst>
            <pc:docMk/>
            <pc:sldMk cId="3073529023" sldId="355"/>
            <ac:spMk id="9" creationId="{D3B511D4-E9F7-4EE5-A12A-53B512F5AA9F}"/>
          </ac:spMkLst>
        </pc:spChg>
        <pc:spChg chg="add mod">
          <ac:chgData name="RAQUEL MEGUMI HASHIGUTI" userId="cd02eb0e-ead4-4f72-8aca-34f73a8c081a" providerId="ADAL" clId="{01C0FF77-110E-4BAE-88D4-A30872EFD80F}" dt="2020-07-24T20:38:47.374" v="1739" actId="164"/>
          <ac:spMkLst>
            <pc:docMk/>
            <pc:sldMk cId="3073529023" sldId="355"/>
            <ac:spMk id="10" creationId="{F1BA2552-4427-4B89-8457-EAB9A5209D5C}"/>
          </ac:spMkLst>
        </pc:spChg>
        <pc:spChg chg="add mod">
          <ac:chgData name="RAQUEL MEGUMI HASHIGUTI" userId="cd02eb0e-ead4-4f72-8aca-34f73a8c081a" providerId="ADAL" clId="{01C0FF77-110E-4BAE-88D4-A30872EFD80F}" dt="2020-07-24T20:38:47.374" v="1739" actId="164"/>
          <ac:spMkLst>
            <pc:docMk/>
            <pc:sldMk cId="3073529023" sldId="355"/>
            <ac:spMk id="11" creationId="{FAD3AF57-A502-4A6A-B730-CF7E2051DCCA}"/>
          </ac:spMkLst>
        </pc:spChg>
        <pc:grpChg chg="add del mod">
          <ac:chgData name="RAQUEL MEGUMI HASHIGUTI" userId="cd02eb0e-ead4-4f72-8aca-34f73a8c081a" providerId="ADAL" clId="{01C0FF77-110E-4BAE-88D4-A30872EFD80F}" dt="2020-07-24T20:38:51.209" v="1740" actId="21"/>
          <ac:grpSpMkLst>
            <pc:docMk/>
            <pc:sldMk cId="3073529023" sldId="355"/>
            <ac:grpSpMk id="12" creationId="{1317AEF8-6A41-4A60-AA8A-9AE2D870FC3D}"/>
          </ac:grpSpMkLst>
        </pc:grpChg>
        <pc:picChg chg="add mod">
          <ac:chgData name="RAQUEL MEGUMI HASHIGUTI" userId="cd02eb0e-ead4-4f72-8aca-34f73a8c081a" providerId="ADAL" clId="{01C0FF77-110E-4BAE-88D4-A30872EFD80F}" dt="2020-07-24T20:38:47.374" v="1739" actId="164"/>
          <ac:picMkLst>
            <pc:docMk/>
            <pc:sldMk cId="3073529023" sldId="355"/>
            <ac:picMk id="7" creationId="{3C816514-B4D5-4D4F-81AF-727F5EE2CF2E}"/>
          </ac:picMkLst>
        </pc:picChg>
        <pc:picChg chg="add mod">
          <ac:chgData name="RAQUEL MEGUMI HASHIGUTI" userId="cd02eb0e-ead4-4f72-8aca-34f73a8c081a" providerId="ADAL" clId="{01C0FF77-110E-4BAE-88D4-A30872EFD80F}" dt="2020-07-24T21:26:43.629" v="2136" actId="1038"/>
          <ac:picMkLst>
            <pc:docMk/>
            <pc:sldMk cId="3073529023" sldId="355"/>
            <ac:picMk id="13" creationId="{07DDDBCB-3AEA-4F1E-9F83-B083508FCC0E}"/>
          </ac:picMkLst>
        </pc:picChg>
        <pc:picChg chg="add mod ord">
          <ac:chgData name="RAQUEL MEGUMI HASHIGUTI" userId="cd02eb0e-ead4-4f72-8aca-34f73a8c081a" providerId="ADAL" clId="{01C0FF77-110E-4BAE-88D4-A30872EFD80F}" dt="2020-07-24T21:26:50.143" v="2137" actId="1076"/>
          <ac:picMkLst>
            <pc:docMk/>
            <pc:sldMk cId="3073529023" sldId="355"/>
            <ac:picMk id="15" creationId="{E70B0119-BE78-4A79-9617-0683CE27BF04}"/>
          </ac:picMkLst>
        </pc:picChg>
        <pc:picChg chg="add mod modCrop">
          <ac:chgData name="RAQUEL MEGUMI HASHIGUTI" userId="cd02eb0e-ead4-4f72-8aca-34f73a8c081a" providerId="ADAL" clId="{01C0FF77-110E-4BAE-88D4-A30872EFD80F}" dt="2020-07-24T21:26:43.629" v="2136" actId="1038"/>
          <ac:picMkLst>
            <pc:docMk/>
            <pc:sldMk cId="3073529023" sldId="355"/>
            <ac:picMk id="17" creationId="{18EA245C-6829-4D80-9B9C-B54B1A61B59D}"/>
          </ac:picMkLst>
        </pc:picChg>
      </pc:sldChg>
      <pc:sldChg chg="modSp mod modAnim modNotesTx">
        <pc:chgData name="RAQUEL MEGUMI HASHIGUTI" userId="cd02eb0e-ead4-4f72-8aca-34f73a8c081a" providerId="ADAL" clId="{01C0FF77-110E-4BAE-88D4-A30872EFD80F}" dt="2020-07-28T22:02:28.958" v="8130" actId="113"/>
        <pc:sldMkLst>
          <pc:docMk/>
          <pc:sldMk cId="1713857112" sldId="356"/>
        </pc:sldMkLst>
        <pc:graphicFrameChg chg="modGraphic">
          <ac:chgData name="RAQUEL MEGUMI HASHIGUTI" userId="cd02eb0e-ead4-4f72-8aca-34f73a8c081a" providerId="ADAL" clId="{01C0FF77-110E-4BAE-88D4-A30872EFD80F}" dt="2020-07-28T22:02:28.958" v="8130" actId="113"/>
          <ac:graphicFrameMkLst>
            <pc:docMk/>
            <pc:sldMk cId="1713857112" sldId="356"/>
            <ac:graphicFrameMk id="6" creationId="{BE2401CA-A7F8-42E4-87EF-D8810ADE525E}"/>
          </ac:graphicFrameMkLst>
        </pc:graphicFrameChg>
      </pc:sldChg>
      <pc:sldChg chg="modAnim modNotesTx">
        <pc:chgData name="RAQUEL MEGUMI HASHIGUTI" userId="cd02eb0e-ead4-4f72-8aca-34f73a8c081a" providerId="ADAL" clId="{01C0FF77-110E-4BAE-88D4-A30872EFD80F}" dt="2020-07-28T22:43:34.717" v="9141" actId="20577"/>
        <pc:sldMkLst>
          <pc:docMk/>
          <pc:sldMk cId="2224273049" sldId="357"/>
        </pc:sldMkLst>
      </pc:sldChg>
      <pc:sldChg chg="modAnim">
        <pc:chgData name="RAQUEL MEGUMI HASHIGUTI" userId="cd02eb0e-ead4-4f72-8aca-34f73a8c081a" providerId="ADAL" clId="{01C0FF77-110E-4BAE-88D4-A30872EFD80F}" dt="2020-07-27T14:24:57.984" v="2217"/>
        <pc:sldMkLst>
          <pc:docMk/>
          <pc:sldMk cId="221620030" sldId="358"/>
        </pc:sldMkLst>
      </pc:sldChg>
      <pc:sldChg chg="addSp delSp modSp new mod modTransition addAnim delAnim modAnim modNotesTx">
        <pc:chgData name="RAQUEL MEGUMI HASHIGUTI" userId="cd02eb0e-ead4-4f72-8aca-34f73a8c081a" providerId="ADAL" clId="{01C0FF77-110E-4BAE-88D4-A30872EFD80F}" dt="2020-07-28T20:42:23.161" v="3903" actId="20577"/>
        <pc:sldMkLst>
          <pc:docMk/>
          <pc:sldMk cId="3782019021" sldId="359"/>
        </pc:sldMkLst>
        <pc:spChg chg="del">
          <ac:chgData name="RAQUEL MEGUMI HASHIGUTI" userId="cd02eb0e-ead4-4f72-8aca-34f73a8c081a" providerId="ADAL" clId="{01C0FF77-110E-4BAE-88D4-A30872EFD80F}" dt="2020-07-24T21:15:07.130" v="2028" actId="478"/>
          <ac:spMkLst>
            <pc:docMk/>
            <pc:sldMk cId="3782019021" sldId="359"/>
            <ac:spMk id="2" creationId="{95F107E1-7307-4D97-846F-C555CCEB97AA}"/>
          </ac:spMkLst>
        </pc:spChg>
        <pc:spChg chg="del">
          <ac:chgData name="RAQUEL MEGUMI HASHIGUTI" userId="cd02eb0e-ead4-4f72-8aca-34f73a8c081a" providerId="ADAL" clId="{01C0FF77-110E-4BAE-88D4-A30872EFD80F}" dt="2020-07-24T21:15:07.130" v="2028" actId="478"/>
          <ac:spMkLst>
            <pc:docMk/>
            <pc:sldMk cId="3782019021" sldId="359"/>
            <ac:spMk id="3" creationId="{88C60369-B780-4B24-BB76-FBB5517AA150}"/>
          </ac:spMkLst>
        </pc:spChg>
        <pc:spChg chg="del">
          <ac:chgData name="RAQUEL MEGUMI HASHIGUTI" userId="cd02eb0e-ead4-4f72-8aca-34f73a8c081a" providerId="ADAL" clId="{01C0FF77-110E-4BAE-88D4-A30872EFD80F}" dt="2020-07-24T21:15:07.130" v="2028" actId="478"/>
          <ac:spMkLst>
            <pc:docMk/>
            <pc:sldMk cId="3782019021" sldId="359"/>
            <ac:spMk id="4" creationId="{4D2076A2-F29F-4060-B689-10A043274B94}"/>
          </ac:spMkLst>
        </pc:spChg>
        <pc:spChg chg="del">
          <ac:chgData name="RAQUEL MEGUMI HASHIGUTI" userId="cd02eb0e-ead4-4f72-8aca-34f73a8c081a" providerId="ADAL" clId="{01C0FF77-110E-4BAE-88D4-A30872EFD80F}" dt="2020-07-24T21:15:07.130" v="2028" actId="478"/>
          <ac:spMkLst>
            <pc:docMk/>
            <pc:sldMk cId="3782019021" sldId="359"/>
            <ac:spMk id="5" creationId="{56AB41C6-143F-4188-B7E1-949593751253}"/>
          </ac:spMkLst>
        </pc:spChg>
        <pc:spChg chg="mod">
          <ac:chgData name="RAQUEL MEGUMI HASHIGUTI" userId="cd02eb0e-ead4-4f72-8aca-34f73a8c081a" providerId="ADAL" clId="{01C0FF77-110E-4BAE-88D4-A30872EFD80F}" dt="2020-07-24T21:16:40.185" v="2047"/>
          <ac:spMkLst>
            <pc:docMk/>
            <pc:sldMk cId="3782019021" sldId="359"/>
            <ac:spMk id="6" creationId="{54F7DAF1-3B54-424E-8303-601744C9CF75}"/>
          </ac:spMkLst>
        </pc:spChg>
        <pc:spChg chg="mod">
          <ac:chgData name="RAQUEL MEGUMI HASHIGUTI" userId="cd02eb0e-ead4-4f72-8aca-34f73a8c081a" providerId="ADAL" clId="{01C0FF77-110E-4BAE-88D4-A30872EFD80F}" dt="2020-07-24T21:15:04.112" v="2026"/>
          <ac:spMkLst>
            <pc:docMk/>
            <pc:sldMk cId="3782019021" sldId="359"/>
            <ac:spMk id="9" creationId="{82EEC63B-7802-4A2D-BE9C-BFB4169B604D}"/>
          </ac:spMkLst>
        </pc:spChg>
        <pc:spChg chg="mod">
          <ac:chgData name="RAQUEL MEGUMI HASHIGUTI" userId="cd02eb0e-ead4-4f72-8aca-34f73a8c081a" providerId="ADAL" clId="{01C0FF77-110E-4BAE-88D4-A30872EFD80F}" dt="2020-07-24T21:15:04.112" v="2026"/>
          <ac:spMkLst>
            <pc:docMk/>
            <pc:sldMk cId="3782019021" sldId="359"/>
            <ac:spMk id="10" creationId="{CAD174A4-C5A5-4B7F-AB0E-1471548CC99B}"/>
          </ac:spMkLst>
        </pc:spChg>
        <pc:spChg chg="mod">
          <ac:chgData name="RAQUEL MEGUMI HASHIGUTI" userId="cd02eb0e-ead4-4f72-8aca-34f73a8c081a" providerId="ADAL" clId="{01C0FF77-110E-4BAE-88D4-A30872EFD80F}" dt="2020-07-24T21:15:04.112" v="2026"/>
          <ac:spMkLst>
            <pc:docMk/>
            <pc:sldMk cId="3782019021" sldId="359"/>
            <ac:spMk id="11" creationId="{858D80DB-8733-4068-B01F-19C2F813B7E9}"/>
          </ac:spMkLst>
        </pc:spChg>
        <pc:spChg chg="mod">
          <ac:chgData name="RAQUEL MEGUMI HASHIGUTI" userId="cd02eb0e-ead4-4f72-8aca-34f73a8c081a" providerId="ADAL" clId="{01C0FF77-110E-4BAE-88D4-A30872EFD80F}" dt="2020-07-24T21:15:04.112" v="2026"/>
          <ac:spMkLst>
            <pc:docMk/>
            <pc:sldMk cId="3782019021" sldId="359"/>
            <ac:spMk id="12" creationId="{C45BEF1C-FA67-45C4-8E01-B274E7EA272B}"/>
          </ac:spMkLst>
        </pc:spChg>
        <pc:spChg chg="add del mod">
          <ac:chgData name="RAQUEL MEGUMI HASHIGUTI" userId="cd02eb0e-ead4-4f72-8aca-34f73a8c081a" providerId="ADAL" clId="{01C0FF77-110E-4BAE-88D4-A30872EFD80F}" dt="2020-07-24T21:15:05.906" v="2027"/>
          <ac:spMkLst>
            <pc:docMk/>
            <pc:sldMk cId="3782019021" sldId="359"/>
            <ac:spMk id="13" creationId="{AA123DB2-BA89-4E4A-A05F-4BDD05BD68D3}"/>
          </ac:spMkLst>
        </pc:spChg>
        <pc:spChg chg="add del mod">
          <ac:chgData name="RAQUEL MEGUMI HASHIGUTI" userId="cd02eb0e-ead4-4f72-8aca-34f73a8c081a" providerId="ADAL" clId="{01C0FF77-110E-4BAE-88D4-A30872EFD80F}" dt="2020-07-24T21:15:05.906" v="2027"/>
          <ac:spMkLst>
            <pc:docMk/>
            <pc:sldMk cId="3782019021" sldId="359"/>
            <ac:spMk id="14" creationId="{B3556A35-014E-4E26-8521-29127C567E70}"/>
          </ac:spMkLst>
        </pc:spChg>
        <pc:spChg chg="add del mod">
          <ac:chgData name="RAQUEL MEGUMI HASHIGUTI" userId="cd02eb0e-ead4-4f72-8aca-34f73a8c081a" providerId="ADAL" clId="{01C0FF77-110E-4BAE-88D4-A30872EFD80F}" dt="2020-07-24T21:15:05.906" v="2027"/>
          <ac:spMkLst>
            <pc:docMk/>
            <pc:sldMk cId="3782019021" sldId="359"/>
            <ac:spMk id="15" creationId="{7B3B5FFB-D0B0-491E-BD6C-498232084C92}"/>
          </ac:spMkLst>
        </pc:spChg>
        <pc:spChg chg="add del mod">
          <ac:chgData name="RAQUEL MEGUMI HASHIGUTI" userId="cd02eb0e-ead4-4f72-8aca-34f73a8c081a" providerId="ADAL" clId="{01C0FF77-110E-4BAE-88D4-A30872EFD80F}" dt="2020-07-24T21:15:05.906" v="2027"/>
          <ac:spMkLst>
            <pc:docMk/>
            <pc:sldMk cId="3782019021" sldId="359"/>
            <ac:spMk id="16" creationId="{F61D52CC-0D72-4C31-BA92-AE889079630B}"/>
          </ac:spMkLst>
        </pc:spChg>
        <pc:spChg chg="mod">
          <ac:chgData name="RAQUEL MEGUMI HASHIGUTI" userId="cd02eb0e-ead4-4f72-8aca-34f73a8c081a" providerId="ADAL" clId="{01C0FF77-110E-4BAE-88D4-A30872EFD80F}" dt="2020-07-24T21:15:08.158" v="2029"/>
          <ac:spMkLst>
            <pc:docMk/>
            <pc:sldMk cId="3782019021" sldId="359"/>
            <ac:spMk id="23" creationId="{D20BF8C4-105D-4B18-AE85-F5907AF3C90B}"/>
          </ac:spMkLst>
        </pc:spChg>
        <pc:spChg chg="mod">
          <ac:chgData name="RAQUEL MEGUMI HASHIGUTI" userId="cd02eb0e-ead4-4f72-8aca-34f73a8c081a" providerId="ADAL" clId="{01C0FF77-110E-4BAE-88D4-A30872EFD80F}" dt="2020-07-24T21:15:08.158" v="2029"/>
          <ac:spMkLst>
            <pc:docMk/>
            <pc:sldMk cId="3782019021" sldId="359"/>
            <ac:spMk id="24" creationId="{9456C262-FE91-48F0-B3B6-447FBB54A1AD}"/>
          </ac:spMkLst>
        </pc:spChg>
        <pc:spChg chg="mod">
          <ac:chgData name="RAQUEL MEGUMI HASHIGUTI" userId="cd02eb0e-ead4-4f72-8aca-34f73a8c081a" providerId="ADAL" clId="{01C0FF77-110E-4BAE-88D4-A30872EFD80F}" dt="2020-07-24T21:15:08.158" v="2029"/>
          <ac:spMkLst>
            <pc:docMk/>
            <pc:sldMk cId="3782019021" sldId="359"/>
            <ac:spMk id="25" creationId="{3D84477D-4276-48F2-9A1F-738226EE6DC4}"/>
          </ac:spMkLst>
        </pc:spChg>
        <pc:spChg chg="mod">
          <ac:chgData name="RAQUEL MEGUMI HASHIGUTI" userId="cd02eb0e-ead4-4f72-8aca-34f73a8c081a" providerId="ADAL" clId="{01C0FF77-110E-4BAE-88D4-A30872EFD80F}" dt="2020-07-24T21:15:08.158" v="2029"/>
          <ac:spMkLst>
            <pc:docMk/>
            <pc:sldMk cId="3782019021" sldId="359"/>
            <ac:spMk id="26" creationId="{9BF93F1E-BA59-497C-812B-9F64986FF9D0}"/>
          </ac:spMkLst>
        </pc:spChg>
        <pc:spChg chg="add mod">
          <ac:chgData name="RAQUEL MEGUMI HASHIGUTI" userId="cd02eb0e-ead4-4f72-8aca-34f73a8c081a" providerId="ADAL" clId="{01C0FF77-110E-4BAE-88D4-A30872EFD80F}" dt="2020-07-24T21:15:08.158" v="2029"/>
          <ac:spMkLst>
            <pc:docMk/>
            <pc:sldMk cId="3782019021" sldId="359"/>
            <ac:spMk id="27" creationId="{B9F7E7F7-2725-4BEF-AF43-508346DE7EDE}"/>
          </ac:spMkLst>
        </pc:spChg>
        <pc:spChg chg="add mod">
          <ac:chgData name="RAQUEL MEGUMI HASHIGUTI" userId="cd02eb0e-ead4-4f72-8aca-34f73a8c081a" providerId="ADAL" clId="{01C0FF77-110E-4BAE-88D4-A30872EFD80F}" dt="2020-07-24T21:15:08.158" v="2029"/>
          <ac:spMkLst>
            <pc:docMk/>
            <pc:sldMk cId="3782019021" sldId="359"/>
            <ac:spMk id="28" creationId="{9EAF1A01-9E84-407F-B504-8CDB54294783}"/>
          </ac:spMkLst>
        </pc:spChg>
        <pc:spChg chg="add mod">
          <ac:chgData name="RAQUEL MEGUMI HASHIGUTI" userId="cd02eb0e-ead4-4f72-8aca-34f73a8c081a" providerId="ADAL" clId="{01C0FF77-110E-4BAE-88D4-A30872EFD80F}" dt="2020-07-24T21:15:08.158" v="2029"/>
          <ac:spMkLst>
            <pc:docMk/>
            <pc:sldMk cId="3782019021" sldId="359"/>
            <ac:spMk id="29" creationId="{B75C0B42-1BC9-46AE-9F86-200632887272}"/>
          </ac:spMkLst>
        </pc:spChg>
        <pc:spChg chg="add mod">
          <ac:chgData name="RAQUEL MEGUMI HASHIGUTI" userId="cd02eb0e-ead4-4f72-8aca-34f73a8c081a" providerId="ADAL" clId="{01C0FF77-110E-4BAE-88D4-A30872EFD80F}" dt="2020-07-24T21:15:08.158" v="2029"/>
          <ac:spMkLst>
            <pc:docMk/>
            <pc:sldMk cId="3782019021" sldId="359"/>
            <ac:spMk id="30" creationId="{D78F9576-D126-4F6B-8CE1-D2F1E784D05F}"/>
          </ac:spMkLst>
        </pc:spChg>
        <pc:spChg chg="add mod">
          <ac:chgData name="RAQUEL MEGUMI HASHIGUTI" userId="cd02eb0e-ead4-4f72-8aca-34f73a8c081a" providerId="ADAL" clId="{01C0FF77-110E-4BAE-88D4-A30872EFD80F}" dt="2020-07-24T21:17:55.708" v="2053" actId="1076"/>
          <ac:spMkLst>
            <pc:docMk/>
            <pc:sldMk cId="3782019021" sldId="359"/>
            <ac:spMk id="35" creationId="{376B3BFB-61A4-49B2-B978-90F75B8EC4E0}"/>
          </ac:spMkLst>
        </pc:spChg>
        <pc:grpChg chg="add del mod">
          <ac:chgData name="RAQUEL MEGUMI HASHIGUTI" userId="cd02eb0e-ead4-4f72-8aca-34f73a8c081a" providerId="ADAL" clId="{01C0FF77-110E-4BAE-88D4-A30872EFD80F}" dt="2020-07-24T21:15:05.906" v="2027"/>
          <ac:grpSpMkLst>
            <pc:docMk/>
            <pc:sldMk cId="3782019021" sldId="359"/>
            <ac:grpSpMk id="8" creationId="{F80F7126-53D8-4ACA-872A-0E98EB102C7A}"/>
          </ac:grpSpMkLst>
        </pc:grpChg>
        <pc:grpChg chg="add mod">
          <ac:chgData name="RAQUEL MEGUMI HASHIGUTI" userId="cd02eb0e-ead4-4f72-8aca-34f73a8c081a" providerId="ADAL" clId="{01C0FF77-110E-4BAE-88D4-A30872EFD80F}" dt="2020-07-24T21:15:26.226" v="2033" actId="1076"/>
          <ac:grpSpMkLst>
            <pc:docMk/>
            <pc:sldMk cId="3782019021" sldId="359"/>
            <ac:grpSpMk id="22" creationId="{DD47C9CE-B80B-43A9-A1AC-5178B54426E6}"/>
          </ac:grpSpMkLst>
        </pc:grpChg>
        <pc:picChg chg="add del mod">
          <ac:chgData name="RAQUEL MEGUMI HASHIGUTI" userId="cd02eb0e-ead4-4f72-8aca-34f73a8c081a" providerId="ADAL" clId="{01C0FF77-110E-4BAE-88D4-A30872EFD80F}" dt="2020-07-24T21:15:05.906" v="2027"/>
          <ac:picMkLst>
            <pc:docMk/>
            <pc:sldMk cId="3782019021" sldId="359"/>
            <ac:picMk id="7" creationId="{8899C06C-9C8F-4508-8833-2807BA539C5B}"/>
          </ac:picMkLst>
        </pc:picChg>
        <pc:picChg chg="add del mod">
          <ac:chgData name="RAQUEL MEGUMI HASHIGUTI" userId="cd02eb0e-ead4-4f72-8aca-34f73a8c081a" providerId="ADAL" clId="{01C0FF77-110E-4BAE-88D4-A30872EFD80F}" dt="2020-07-24T21:15:18.602" v="2032" actId="1076"/>
          <ac:picMkLst>
            <pc:docMk/>
            <pc:sldMk cId="3782019021" sldId="359"/>
            <ac:picMk id="21" creationId="{56EEB04F-92C4-44C0-AD31-303603028EE5}"/>
          </ac:picMkLst>
        </pc:picChg>
        <pc:cxnChg chg="add del mod">
          <ac:chgData name="RAQUEL MEGUMI HASHIGUTI" userId="cd02eb0e-ead4-4f72-8aca-34f73a8c081a" providerId="ADAL" clId="{01C0FF77-110E-4BAE-88D4-A30872EFD80F}" dt="2020-07-24T21:15:05.906" v="2027"/>
          <ac:cxnSpMkLst>
            <pc:docMk/>
            <pc:sldMk cId="3782019021" sldId="359"/>
            <ac:cxnSpMk id="17" creationId="{35181995-AD56-42E4-A429-6E9940585797}"/>
          </ac:cxnSpMkLst>
        </pc:cxnChg>
        <pc:cxnChg chg="add del mod">
          <ac:chgData name="RAQUEL MEGUMI HASHIGUTI" userId="cd02eb0e-ead4-4f72-8aca-34f73a8c081a" providerId="ADAL" clId="{01C0FF77-110E-4BAE-88D4-A30872EFD80F}" dt="2020-07-24T21:15:05.906" v="2027"/>
          <ac:cxnSpMkLst>
            <pc:docMk/>
            <pc:sldMk cId="3782019021" sldId="359"/>
            <ac:cxnSpMk id="18" creationId="{18AE58ED-D185-4DFC-90C4-13E7CBB19871}"/>
          </ac:cxnSpMkLst>
        </pc:cxnChg>
        <pc:cxnChg chg="add del mod">
          <ac:chgData name="RAQUEL MEGUMI HASHIGUTI" userId="cd02eb0e-ead4-4f72-8aca-34f73a8c081a" providerId="ADAL" clId="{01C0FF77-110E-4BAE-88D4-A30872EFD80F}" dt="2020-07-24T21:15:05.906" v="2027"/>
          <ac:cxnSpMkLst>
            <pc:docMk/>
            <pc:sldMk cId="3782019021" sldId="359"/>
            <ac:cxnSpMk id="19" creationId="{24230837-ECEE-43E3-9EBE-9E7933FCB9E6}"/>
          </ac:cxnSpMkLst>
        </pc:cxnChg>
        <pc:cxnChg chg="add del mod">
          <ac:chgData name="RAQUEL MEGUMI HASHIGUTI" userId="cd02eb0e-ead4-4f72-8aca-34f73a8c081a" providerId="ADAL" clId="{01C0FF77-110E-4BAE-88D4-A30872EFD80F}" dt="2020-07-24T21:15:05.906" v="2027"/>
          <ac:cxnSpMkLst>
            <pc:docMk/>
            <pc:sldMk cId="3782019021" sldId="359"/>
            <ac:cxnSpMk id="20" creationId="{C2B3AA28-EF90-49A7-A4A1-2B3B9C72C0AF}"/>
          </ac:cxnSpMkLst>
        </pc:cxnChg>
        <pc:cxnChg chg="add mod">
          <ac:chgData name="RAQUEL MEGUMI HASHIGUTI" userId="cd02eb0e-ead4-4f72-8aca-34f73a8c081a" providerId="ADAL" clId="{01C0FF77-110E-4BAE-88D4-A30872EFD80F}" dt="2020-07-24T21:15:08.158" v="2029"/>
          <ac:cxnSpMkLst>
            <pc:docMk/>
            <pc:sldMk cId="3782019021" sldId="359"/>
            <ac:cxnSpMk id="31" creationId="{B747416C-EF2B-45B1-B632-4C474D478CBB}"/>
          </ac:cxnSpMkLst>
        </pc:cxnChg>
        <pc:cxnChg chg="add mod">
          <ac:chgData name="RAQUEL MEGUMI HASHIGUTI" userId="cd02eb0e-ead4-4f72-8aca-34f73a8c081a" providerId="ADAL" clId="{01C0FF77-110E-4BAE-88D4-A30872EFD80F}" dt="2020-07-24T21:15:08.158" v="2029"/>
          <ac:cxnSpMkLst>
            <pc:docMk/>
            <pc:sldMk cId="3782019021" sldId="359"/>
            <ac:cxnSpMk id="32" creationId="{E53A3A56-6FD6-438B-A020-C6F0A98DD57D}"/>
          </ac:cxnSpMkLst>
        </pc:cxnChg>
        <pc:cxnChg chg="add mod">
          <ac:chgData name="RAQUEL MEGUMI HASHIGUTI" userId="cd02eb0e-ead4-4f72-8aca-34f73a8c081a" providerId="ADAL" clId="{01C0FF77-110E-4BAE-88D4-A30872EFD80F}" dt="2020-07-24T21:15:08.158" v="2029"/>
          <ac:cxnSpMkLst>
            <pc:docMk/>
            <pc:sldMk cId="3782019021" sldId="359"/>
            <ac:cxnSpMk id="33" creationId="{CA8075DC-98D4-435E-BF8E-DE0E6413FF20}"/>
          </ac:cxnSpMkLst>
        </pc:cxnChg>
        <pc:cxnChg chg="add mod">
          <ac:chgData name="RAQUEL MEGUMI HASHIGUTI" userId="cd02eb0e-ead4-4f72-8aca-34f73a8c081a" providerId="ADAL" clId="{01C0FF77-110E-4BAE-88D4-A30872EFD80F}" dt="2020-07-24T21:15:08.158" v="2029"/>
          <ac:cxnSpMkLst>
            <pc:docMk/>
            <pc:sldMk cId="3782019021" sldId="359"/>
            <ac:cxnSpMk id="34" creationId="{D7404FE3-9388-4D15-9B9D-AD3BE27EB2FE}"/>
          </ac:cxnSpMkLst>
        </pc:cxnChg>
      </pc:sldChg>
      <pc:sldChg chg="new del">
        <pc:chgData name="RAQUEL MEGUMI HASHIGUTI" userId="cd02eb0e-ead4-4f72-8aca-34f73a8c081a" providerId="ADAL" clId="{01C0FF77-110E-4BAE-88D4-A30872EFD80F}" dt="2020-07-28T20:44:12.881" v="4123" actId="680"/>
        <pc:sldMkLst>
          <pc:docMk/>
          <pc:sldMk cId="5545538" sldId="360"/>
        </pc:sldMkLst>
      </pc:sldChg>
      <pc:sldMasterChg chg="modTransition modSldLayout">
        <pc:chgData name="RAQUEL MEGUMI HASHIGUTI" userId="cd02eb0e-ead4-4f72-8aca-34f73a8c081a" providerId="ADAL" clId="{01C0FF77-110E-4BAE-88D4-A30872EFD80F}" dt="2020-07-24T17:02:44.103" v="950"/>
        <pc:sldMasterMkLst>
          <pc:docMk/>
          <pc:sldMasterMk cId="1008792463" sldId="2147483648"/>
        </pc:sldMasterMkLst>
        <pc:sldLayoutChg chg="modTransition">
          <pc:chgData name="RAQUEL MEGUMI HASHIGUTI" userId="cd02eb0e-ead4-4f72-8aca-34f73a8c081a" providerId="ADAL" clId="{01C0FF77-110E-4BAE-88D4-A30872EFD80F}" dt="2020-07-24T17:02:44.103" v="950"/>
          <pc:sldLayoutMkLst>
            <pc:docMk/>
            <pc:sldMasterMk cId="1008792463" sldId="2147483648"/>
            <pc:sldLayoutMk cId="1914349619" sldId="2147483649"/>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619541800" sldId="2147483650"/>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744048159" sldId="2147483651"/>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1229708865" sldId="2147483652"/>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3379631348" sldId="2147483653"/>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2960246009" sldId="2147483654"/>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4247145929" sldId="2147483655"/>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2657976352" sldId="2147483656"/>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871413121" sldId="2147483657"/>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2701107713" sldId="2147483658"/>
          </pc:sldLayoutMkLst>
        </pc:sldLayoutChg>
        <pc:sldLayoutChg chg="modTransition">
          <pc:chgData name="RAQUEL MEGUMI HASHIGUTI" userId="cd02eb0e-ead4-4f72-8aca-34f73a8c081a" providerId="ADAL" clId="{01C0FF77-110E-4BAE-88D4-A30872EFD80F}" dt="2020-07-24T17:02:44.103" v="950"/>
          <pc:sldLayoutMkLst>
            <pc:docMk/>
            <pc:sldMasterMk cId="1008792463" sldId="2147483648"/>
            <pc:sldLayoutMk cId="122706107" sldId="2147483659"/>
          </pc:sldLayoutMkLst>
        </pc:sldLayoutChg>
      </pc:sldMasterChg>
    </pc:docChg>
  </pc:docChgLst>
  <pc:docChgLst>
    <pc:chgData name="Claudimar Santos Chaves" userId="09453e6d474392e9" providerId="LiveId" clId="{00B186AD-F1BC-4903-95D3-872C1C1A884F}"/>
    <pc:docChg chg="undo custSel addSld delSld">
      <pc:chgData name="Claudimar Santos Chaves" userId="09453e6d474392e9" providerId="LiveId" clId="{00B186AD-F1BC-4903-95D3-872C1C1A884F}" dt="2020-08-10T17:59:18.215" v="4" actId="47"/>
      <pc:docMkLst>
        <pc:docMk/>
      </pc:docMkLst>
      <pc:sldChg chg="del">
        <pc:chgData name="Claudimar Santos Chaves" userId="09453e6d474392e9" providerId="LiveId" clId="{00B186AD-F1BC-4903-95D3-872C1C1A884F}" dt="2020-08-10T17:59:18.215" v="4" actId="47"/>
        <pc:sldMkLst>
          <pc:docMk/>
          <pc:sldMk cId="2800002192" sldId="259"/>
        </pc:sldMkLst>
      </pc:sldChg>
      <pc:sldChg chg="add del">
        <pc:chgData name="Claudimar Santos Chaves" userId="09453e6d474392e9" providerId="LiveId" clId="{00B186AD-F1BC-4903-95D3-872C1C1A884F}" dt="2020-08-10T17:59:01.836" v="2" actId="47"/>
        <pc:sldMkLst>
          <pc:docMk/>
          <pc:sldMk cId="3285020405" sldId="307"/>
        </pc:sldMkLst>
      </pc:sldChg>
      <pc:sldChg chg="del">
        <pc:chgData name="Claudimar Santos Chaves" userId="09453e6d474392e9" providerId="LiveId" clId="{00B186AD-F1BC-4903-95D3-872C1C1A884F}" dt="2020-08-10T17:59:04.749" v="3" actId="47"/>
        <pc:sldMkLst>
          <pc:docMk/>
          <pc:sldMk cId="1147549645" sldId="308"/>
        </pc:sldMkLst>
      </pc:sldChg>
      <pc:sldChg chg="del">
        <pc:chgData name="Claudimar Santos Chaves" userId="09453e6d474392e9" providerId="LiveId" clId="{00B186AD-F1BC-4903-95D3-872C1C1A884F}" dt="2020-08-10T17:59:18.215" v="4" actId="47"/>
        <pc:sldMkLst>
          <pc:docMk/>
          <pc:sldMk cId="1287559314" sldId="333"/>
        </pc:sldMkLst>
      </pc:sldChg>
      <pc:sldChg chg="del">
        <pc:chgData name="Claudimar Santos Chaves" userId="09453e6d474392e9" providerId="LiveId" clId="{00B186AD-F1BC-4903-95D3-872C1C1A884F}" dt="2020-08-10T17:59:18.215" v="4" actId="47"/>
        <pc:sldMkLst>
          <pc:docMk/>
          <pc:sldMk cId="2012258003" sldId="334"/>
        </pc:sldMkLst>
      </pc:sldChg>
      <pc:sldChg chg="del">
        <pc:chgData name="Claudimar Santos Chaves" userId="09453e6d474392e9" providerId="LiveId" clId="{00B186AD-F1BC-4903-95D3-872C1C1A884F}" dt="2020-08-10T17:59:18.215" v="4" actId="47"/>
        <pc:sldMkLst>
          <pc:docMk/>
          <pc:sldMk cId="267040644" sldId="339"/>
        </pc:sldMkLst>
      </pc:sldChg>
      <pc:sldChg chg="del">
        <pc:chgData name="Claudimar Santos Chaves" userId="09453e6d474392e9" providerId="LiveId" clId="{00B186AD-F1BC-4903-95D3-872C1C1A884F}" dt="2020-08-10T17:59:18.215" v="4" actId="47"/>
        <pc:sldMkLst>
          <pc:docMk/>
          <pc:sldMk cId="2046310193" sldId="340"/>
        </pc:sldMkLst>
      </pc:sldChg>
      <pc:sldChg chg="del">
        <pc:chgData name="Claudimar Santos Chaves" userId="09453e6d474392e9" providerId="LiveId" clId="{00B186AD-F1BC-4903-95D3-872C1C1A884F}" dt="2020-08-10T17:58:41.678" v="0" actId="47"/>
        <pc:sldMkLst>
          <pc:docMk/>
          <pc:sldMk cId="2071915402" sldId="342"/>
        </pc:sldMkLst>
      </pc:sldChg>
      <pc:sldChg chg="del">
        <pc:chgData name="Claudimar Santos Chaves" userId="09453e6d474392e9" providerId="LiveId" clId="{00B186AD-F1BC-4903-95D3-872C1C1A884F}" dt="2020-08-10T17:58:41.678" v="0" actId="47"/>
        <pc:sldMkLst>
          <pc:docMk/>
          <pc:sldMk cId="3992038173" sldId="343"/>
        </pc:sldMkLst>
      </pc:sldChg>
      <pc:sldChg chg="del">
        <pc:chgData name="Claudimar Santos Chaves" userId="09453e6d474392e9" providerId="LiveId" clId="{00B186AD-F1BC-4903-95D3-872C1C1A884F}" dt="2020-08-10T17:58:41.678" v="0" actId="47"/>
        <pc:sldMkLst>
          <pc:docMk/>
          <pc:sldMk cId="2738043574" sldId="347"/>
        </pc:sldMkLst>
      </pc:sldChg>
      <pc:sldChg chg="del">
        <pc:chgData name="Claudimar Santos Chaves" userId="09453e6d474392e9" providerId="LiveId" clId="{00B186AD-F1BC-4903-95D3-872C1C1A884F}" dt="2020-08-10T17:58:41.678" v="0" actId="47"/>
        <pc:sldMkLst>
          <pc:docMk/>
          <pc:sldMk cId="1806182476" sldId="352"/>
        </pc:sldMkLst>
      </pc:sldChg>
    </pc:docChg>
  </pc:docChgLst>
  <pc:docChgLst>
    <pc:chgData name="CLAUDIMAR SANTOS CHAVES" userId="S::claudimar.chaves@cptm.sp.gov.br::6d04c02f-11bd-4b7b-a9b1-cd46cedd066e" providerId="AD" clId="Web-{5CF8FBBA-BE36-4919-BFEE-F4D388AFBCB3}"/>
    <pc:docChg chg="modSld">
      <pc:chgData name="CLAUDIMAR SANTOS CHAVES" userId="S::claudimar.chaves@cptm.sp.gov.br::6d04c02f-11bd-4b7b-a9b1-cd46cedd066e" providerId="AD" clId="Web-{5CF8FBBA-BE36-4919-BFEE-F4D388AFBCB3}" dt="2020-07-29T05:33:01.652" v="35" actId="20577"/>
      <pc:docMkLst>
        <pc:docMk/>
      </pc:docMkLst>
      <pc:sldChg chg="addSp delSp modSp">
        <pc:chgData name="CLAUDIMAR SANTOS CHAVES" userId="S::claudimar.chaves@cptm.sp.gov.br::6d04c02f-11bd-4b7b-a9b1-cd46cedd066e" providerId="AD" clId="Web-{5CF8FBBA-BE36-4919-BFEE-F4D388AFBCB3}" dt="2020-07-29T05:32:22.056" v="28"/>
        <pc:sldMkLst>
          <pc:docMk/>
          <pc:sldMk cId="2800002192" sldId="259"/>
        </pc:sldMkLst>
        <pc:spChg chg="add del mod">
          <ac:chgData name="CLAUDIMAR SANTOS CHAVES" userId="S::claudimar.chaves@cptm.sp.gov.br::6d04c02f-11bd-4b7b-a9b1-cd46cedd066e" providerId="AD" clId="Web-{5CF8FBBA-BE36-4919-BFEE-F4D388AFBCB3}" dt="2020-07-29T05:32:03.102" v="23"/>
          <ac:spMkLst>
            <pc:docMk/>
            <pc:sldMk cId="2800002192" sldId="259"/>
            <ac:spMk id="3" creationId="{C82646D8-0434-4D11-ABAD-60DC2C144295}"/>
          </ac:spMkLst>
        </pc:spChg>
        <pc:spChg chg="add mod">
          <ac:chgData name="CLAUDIMAR SANTOS CHAVES" userId="S::claudimar.chaves@cptm.sp.gov.br::6d04c02f-11bd-4b7b-a9b1-cd46cedd066e" providerId="AD" clId="Web-{5CF8FBBA-BE36-4919-BFEE-F4D388AFBCB3}" dt="2020-07-29T05:32:22.056" v="28"/>
          <ac:spMkLst>
            <pc:docMk/>
            <pc:sldMk cId="2800002192" sldId="259"/>
            <ac:spMk id="4" creationId="{BECBF2A6-EFEA-4095-A949-80E2A04CE126}"/>
          </ac:spMkLst>
        </pc:spChg>
        <pc:spChg chg="del">
          <ac:chgData name="CLAUDIMAR SANTOS CHAVES" userId="S::claudimar.chaves@cptm.sp.gov.br::6d04c02f-11bd-4b7b-a9b1-cd46cedd066e" providerId="AD" clId="Web-{5CF8FBBA-BE36-4919-BFEE-F4D388AFBCB3}" dt="2020-07-29T05:31:26.444" v="17"/>
          <ac:spMkLst>
            <pc:docMk/>
            <pc:sldMk cId="2800002192" sldId="259"/>
            <ac:spMk id="9" creationId="{517160AC-A46C-471C-A77B-0CC91535A443}"/>
          </ac:spMkLst>
        </pc:spChg>
      </pc:sldChg>
      <pc:sldChg chg="addSp delSp modSp">
        <pc:chgData name="CLAUDIMAR SANTOS CHAVES" userId="S::claudimar.chaves@cptm.sp.gov.br::6d04c02f-11bd-4b7b-a9b1-cd46cedd066e" providerId="AD" clId="Web-{5CF8FBBA-BE36-4919-BFEE-F4D388AFBCB3}" dt="2020-07-29T05:32:23.822" v="29"/>
        <pc:sldMkLst>
          <pc:docMk/>
          <pc:sldMk cId="963155768" sldId="260"/>
        </pc:sldMkLst>
        <pc:spChg chg="add del mod">
          <ac:chgData name="CLAUDIMAR SANTOS CHAVES" userId="S::claudimar.chaves@cptm.sp.gov.br::6d04c02f-11bd-4b7b-a9b1-cd46cedd066e" providerId="AD" clId="Web-{5CF8FBBA-BE36-4919-BFEE-F4D388AFBCB3}" dt="2020-07-29T05:32:06.649" v="24"/>
          <ac:spMkLst>
            <pc:docMk/>
            <pc:sldMk cId="963155768" sldId="260"/>
            <ac:spMk id="3" creationId="{2C501B28-3F4A-47CB-A53D-3A1845BDB8B4}"/>
          </ac:spMkLst>
        </pc:spChg>
        <pc:spChg chg="add mod">
          <ac:chgData name="CLAUDIMAR SANTOS CHAVES" userId="S::claudimar.chaves@cptm.sp.gov.br::6d04c02f-11bd-4b7b-a9b1-cd46cedd066e" providerId="AD" clId="Web-{5CF8FBBA-BE36-4919-BFEE-F4D388AFBCB3}" dt="2020-07-29T05:32:23.822" v="29"/>
          <ac:spMkLst>
            <pc:docMk/>
            <pc:sldMk cId="963155768" sldId="260"/>
            <ac:spMk id="4" creationId="{B65D616E-D949-4F8B-8438-AFD2B1E046B6}"/>
          </ac:spMkLst>
        </pc:spChg>
        <pc:spChg chg="del">
          <ac:chgData name="CLAUDIMAR SANTOS CHAVES" userId="S::claudimar.chaves@cptm.sp.gov.br::6d04c02f-11bd-4b7b-a9b1-cd46cedd066e" providerId="AD" clId="Web-{5CF8FBBA-BE36-4919-BFEE-F4D388AFBCB3}" dt="2020-07-29T05:31:35.069" v="18"/>
          <ac:spMkLst>
            <pc:docMk/>
            <pc:sldMk cId="963155768" sldId="260"/>
            <ac:spMk id="27" creationId="{4DEB078B-06C0-4C5B-A45C-9553CBF8C5B2}"/>
          </ac:spMkLst>
        </pc:spChg>
      </pc:sldChg>
      <pc:sldChg chg="modSp">
        <pc:chgData name="CLAUDIMAR SANTOS CHAVES" userId="S::claudimar.chaves@cptm.sp.gov.br::6d04c02f-11bd-4b7b-a9b1-cd46cedd066e" providerId="AD" clId="Web-{5CF8FBBA-BE36-4919-BFEE-F4D388AFBCB3}" dt="2020-07-29T05:33:00.058" v="33" actId="20577"/>
        <pc:sldMkLst>
          <pc:docMk/>
          <pc:sldMk cId="3076694782" sldId="319"/>
        </pc:sldMkLst>
        <pc:spChg chg="mod">
          <ac:chgData name="CLAUDIMAR SANTOS CHAVES" userId="S::claudimar.chaves@cptm.sp.gov.br::6d04c02f-11bd-4b7b-a9b1-cd46cedd066e" providerId="AD" clId="Web-{5CF8FBBA-BE36-4919-BFEE-F4D388AFBCB3}" dt="2020-07-29T05:33:00.058" v="33" actId="20577"/>
          <ac:spMkLst>
            <pc:docMk/>
            <pc:sldMk cId="3076694782" sldId="319"/>
            <ac:spMk id="8" creationId="{730057C8-5375-4183-AC4D-04BCA67868D0}"/>
          </ac:spMkLst>
        </pc:spChg>
      </pc:sldChg>
      <pc:sldChg chg="addSp delSp modSp">
        <pc:chgData name="CLAUDIMAR SANTOS CHAVES" userId="S::claudimar.chaves@cptm.sp.gov.br::6d04c02f-11bd-4b7b-a9b1-cd46cedd066e" providerId="AD" clId="Web-{5CF8FBBA-BE36-4919-BFEE-F4D388AFBCB3}" dt="2020-07-29T05:32:47.260" v="32"/>
        <pc:sldMkLst>
          <pc:docMk/>
          <pc:sldMk cId="1287559314" sldId="333"/>
        </pc:sldMkLst>
        <pc:spChg chg="add del mod">
          <ac:chgData name="CLAUDIMAR SANTOS CHAVES" userId="S::claudimar.chaves@cptm.sp.gov.br::6d04c02f-11bd-4b7b-a9b1-cd46cedd066e" providerId="AD" clId="Web-{5CF8FBBA-BE36-4919-BFEE-F4D388AFBCB3}" dt="2020-07-29T05:32:40.666" v="31"/>
          <ac:spMkLst>
            <pc:docMk/>
            <pc:sldMk cId="1287559314" sldId="333"/>
            <ac:spMk id="3" creationId="{B251C7D4-AD40-46A2-BA77-B714F3B72C17}"/>
          </ac:spMkLst>
        </pc:spChg>
        <pc:spChg chg="del">
          <ac:chgData name="CLAUDIMAR SANTOS CHAVES" userId="S::claudimar.chaves@cptm.sp.gov.br::6d04c02f-11bd-4b7b-a9b1-cd46cedd066e" providerId="AD" clId="Web-{5CF8FBBA-BE36-4919-BFEE-F4D388AFBCB3}" dt="2020-07-29T05:31:16.397" v="16"/>
          <ac:spMkLst>
            <pc:docMk/>
            <pc:sldMk cId="1287559314" sldId="333"/>
            <ac:spMk id="4" creationId="{2593B35F-A7C2-4DF3-A030-0A50C4B9CF22}"/>
          </ac:spMkLst>
        </pc:spChg>
        <pc:spChg chg="add del">
          <ac:chgData name="CLAUDIMAR SANTOS CHAVES" userId="S::claudimar.chaves@cptm.sp.gov.br::6d04c02f-11bd-4b7b-a9b1-cd46cedd066e" providerId="AD" clId="Web-{5CF8FBBA-BE36-4919-BFEE-F4D388AFBCB3}" dt="2020-07-29T05:32:38.994" v="30"/>
          <ac:spMkLst>
            <pc:docMk/>
            <pc:sldMk cId="1287559314" sldId="333"/>
            <ac:spMk id="6" creationId="{74FCA650-1CB8-47C2-8372-EC1F80010F0E}"/>
          </ac:spMkLst>
        </pc:spChg>
        <pc:spChg chg="add mod">
          <ac:chgData name="CLAUDIMAR SANTOS CHAVES" userId="S::claudimar.chaves@cptm.sp.gov.br::6d04c02f-11bd-4b7b-a9b1-cd46cedd066e" providerId="AD" clId="Web-{5CF8FBBA-BE36-4919-BFEE-F4D388AFBCB3}" dt="2020-07-29T05:32:47.260" v="32"/>
          <ac:spMkLst>
            <pc:docMk/>
            <pc:sldMk cId="1287559314" sldId="333"/>
            <ac:spMk id="19" creationId="{45BE1D6A-CE6B-4D4E-A126-E1CAD55F081F}"/>
          </ac:spMkLst>
        </pc:spChg>
      </pc:sldChg>
      <pc:sldChg chg="modSp">
        <pc:chgData name="CLAUDIMAR SANTOS CHAVES" userId="S::claudimar.chaves@cptm.sp.gov.br::6d04c02f-11bd-4b7b-a9b1-cd46cedd066e" providerId="AD" clId="Web-{5CF8FBBA-BE36-4919-BFEE-F4D388AFBCB3}" dt="2020-07-29T05:30:46.833" v="12" actId="14100"/>
        <pc:sldMkLst>
          <pc:docMk/>
          <pc:sldMk cId="2012258003" sldId="334"/>
        </pc:sldMkLst>
        <pc:spChg chg="mod">
          <ac:chgData name="CLAUDIMAR SANTOS CHAVES" userId="S::claudimar.chaves@cptm.sp.gov.br::6d04c02f-11bd-4b7b-a9b1-cd46cedd066e" providerId="AD" clId="Web-{5CF8FBBA-BE36-4919-BFEE-F4D388AFBCB3}" dt="2020-07-29T05:30:46.833" v="12" actId="14100"/>
          <ac:spMkLst>
            <pc:docMk/>
            <pc:sldMk cId="2012258003" sldId="334"/>
            <ac:spMk id="2" creationId="{78F85FBE-6D2E-45B2-B0E7-5F535FDFCC82}"/>
          </ac:spMkLst>
        </pc:spChg>
      </pc:sldChg>
      <pc:sldChg chg="addSp delSp modSp">
        <pc:chgData name="CLAUDIMAR SANTOS CHAVES" userId="S::claudimar.chaves@cptm.sp.gov.br::6d04c02f-11bd-4b7b-a9b1-cd46cedd066e" providerId="AD" clId="Web-{5CF8FBBA-BE36-4919-BFEE-F4D388AFBCB3}" dt="2020-07-29T05:32:14.774" v="25"/>
        <pc:sldMkLst>
          <pc:docMk/>
          <pc:sldMk cId="267040644" sldId="339"/>
        </pc:sldMkLst>
        <pc:spChg chg="del">
          <ac:chgData name="CLAUDIMAR SANTOS CHAVES" userId="S::claudimar.chaves@cptm.sp.gov.br::6d04c02f-11bd-4b7b-a9b1-cd46cedd066e" providerId="AD" clId="Web-{5CF8FBBA-BE36-4919-BFEE-F4D388AFBCB3}" dt="2020-07-29T05:31:02.099" v="13"/>
          <ac:spMkLst>
            <pc:docMk/>
            <pc:sldMk cId="267040644" sldId="339"/>
            <ac:spMk id="2" creationId="{78F85FBE-6D2E-45B2-B0E7-5F535FDFCC82}"/>
          </ac:spMkLst>
        </pc:spChg>
        <pc:spChg chg="add del mod">
          <ac:chgData name="CLAUDIMAR SANTOS CHAVES" userId="S::claudimar.chaves@cptm.sp.gov.br::6d04c02f-11bd-4b7b-a9b1-cd46cedd066e" providerId="AD" clId="Web-{5CF8FBBA-BE36-4919-BFEE-F4D388AFBCB3}" dt="2020-07-29T05:31:53.633" v="21"/>
          <ac:spMkLst>
            <pc:docMk/>
            <pc:sldMk cId="267040644" sldId="339"/>
            <ac:spMk id="13" creationId="{0DABE71B-37BD-47CC-8D4B-CF3C9D396252}"/>
          </ac:spMkLst>
        </pc:spChg>
        <pc:spChg chg="add del">
          <ac:chgData name="CLAUDIMAR SANTOS CHAVES" userId="S::claudimar.chaves@cptm.sp.gov.br::6d04c02f-11bd-4b7b-a9b1-cd46cedd066e" providerId="AD" clId="Web-{5CF8FBBA-BE36-4919-BFEE-F4D388AFBCB3}" dt="2020-07-29T05:31:49.304" v="20"/>
          <ac:spMkLst>
            <pc:docMk/>
            <pc:sldMk cId="267040644" sldId="339"/>
            <ac:spMk id="15" creationId="{A6FD030E-56EE-4F1F-B7A7-E82E7AFC1A4D}"/>
          </ac:spMkLst>
        </pc:spChg>
        <pc:spChg chg="add mod">
          <ac:chgData name="CLAUDIMAR SANTOS CHAVES" userId="S::claudimar.chaves@cptm.sp.gov.br::6d04c02f-11bd-4b7b-a9b1-cd46cedd066e" providerId="AD" clId="Web-{5CF8FBBA-BE36-4919-BFEE-F4D388AFBCB3}" dt="2020-07-29T05:32:14.774" v="25"/>
          <ac:spMkLst>
            <pc:docMk/>
            <pc:sldMk cId="267040644" sldId="339"/>
            <ac:spMk id="17" creationId="{DDC80D4E-39CA-4BEC-BEDB-0308C6C82CE0}"/>
          </ac:spMkLst>
        </pc:spChg>
      </pc:sldChg>
      <pc:sldChg chg="addSp delSp modSp">
        <pc:chgData name="CLAUDIMAR SANTOS CHAVES" userId="S::claudimar.chaves@cptm.sp.gov.br::6d04c02f-11bd-4b7b-a9b1-cd46cedd066e" providerId="AD" clId="Web-{5CF8FBBA-BE36-4919-BFEE-F4D388AFBCB3}" dt="2020-07-29T05:32:17.337" v="26"/>
        <pc:sldMkLst>
          <pc:docMk/>
          <pc:sldMk cId="2046310193" sldId="340"/>
        </pc:sldMkLst>
        <pc:spChg chg="del mod">
          <ac:chgData name="CLAUDIMAR SANTOS CHAVES" userId="S::claudimar.chaves@cptm.sp.gov.br::6d04c02f-11bd-4b7b-a9b1-cd46cedd066e" providerId="AD" clId="Web-{5CF8FBBA-BE36-4919-BFEE-F4D388AFBCB3}" dt="2020-07-29T05:31:09.646" v="15"/>
          <ac:spMkLst>
            <pc:docMk/>
            <pc:sldMk cId="2046310193" sldId="340"/>
            <ac:spMk id="2" creationId="{D20B5463-3F9A-4D6E-BA26-C6FB96B194A6}"/>
          </ac:spMkLst>
        </pc:spChg>
        <pc:spChg chg="add del mod">
          <ac:chgData name="CLAUDIMAR SANTOS CHAVES" userId="S::claudimar.chaves@cptm.sp.gov.br::6d04c02f-11bd-4b7b-a9b1-cd46cedd066e" providerId="AD" clId="Web-{5CF8FBBA-BE36-4919-BFEE-F4D388AFBCB3}" dt="2020-07-29T05:31:58.430" v="22"/>
          <ac:spMkLst>
            <pc:docMk/>
            <pc:sldMk cId="2046310193" sldId="340"/>
            <ac:spMk id="14" creationId="{2A96E729-F474-454C-9088-035F7FD2C753}"/>
          </ac:spMkLst>
        </pc:spChg>
        <pc:spChg chg="add mod">
          <ac:chgData name="CLAUDIMAR SANTOS CHAVES" userId="S::claudimar.chaves@cptm.sp.gov.br::6d04c02f-11bd-4b7b-a9b1-cd46cedd066e" providerId="AD" clId="Web-{5CF8FBBA-BE36-4919-BFEE-F4D388AFBCB3}" dt="2020-07-29T05:32:17.337" v="26"/>
          <ac:spMkLst>
            <pc:docMk/>
            <pc:sldMk cId="2046310193" sldId="340"/>
            <ac:spMk id="16" creationId="{414FA7CC-4F0E-4C7F-AF1C-0E51D6DAD9EE}"/>
          </ac:spMkLst>
        </pc:spChg>
      </pc:sldChg>
      <pc:sldChg chg="modSp">
        <pc:chgData name="CLAUDIMAR SANTOS CHAVES" userId="S::claudimar.chaves@cptm.sp.gov.br::6d04c02f-11bd-4b7b-a9b1-cd46cedd066e" providerId="AD" clId="Web-{5CF8FBBA-BE36-4919-BFEE-F4D388AFBCB3}" dt="2020-07-29T05:30:20.769" v="7" actId="14100"/>
        <pc:sldMkLst>
          <pc:docMk/>
          <pc:sldMk cId="2071915402" sldId="342"/>
        </pc:sldMkLst>
        <pc:spChg chg="mod">
          <ac:chgData name="CLAUDIMAR SANTOS CHAVES" userId="S::claudimar.chaves@cptm.sp.gov.br::6d04c02f-11bd-4b7b-a9b1-cd46cedd066e" providerId="AD" clId="Web-{5CF8FBBA-BE36-4919-BFEE-F4D388AFBCB3}" dt="2020-07-29T05:30:20.769" v="7" actId="14100"/>
          <ac:spMkLst>
            <pc:docMk/>
            <pc:sldMk cId="2071915402" sldId="342"/>
            <ac:spMk id="2" creationId="{82444943-25E4-4E47-996C-856A0EA62800}"/>
          </ac:spMkLst>
        </pc:spChg>
      </pc:sldChg>
    </pc:docChg>
  </pc:docChgLst>
  <pc:docChgLst>
    <pc:chgData name="RAQUEL MEGUMI HASHIGUTI" userId="S::raquel.hashiguti@cptm.sp.gov.br::cd02eb0e-ead4-4f72-8aca-34f73a8c081a" providerId="AD" clId="Web-{8050B986-DB9F-49DF-AE6E-6007139D241E}"/>
    <pc:docChg chg="addSld modSld">
      <pc:chgData name="RAQUEL MEGUMI HASHIGUTI" userId="S::raquel.hashiguti@cptm.sp.gov.br::cd02eb0e-ead4-4f72-8aca-34f73a8c081a" providerId="AD" clId="Web-{8050B986-DB9F-49DF-AE6E-6007139D241E}" dt="2020-07-24T16:44:18.629" v="1"/>
      <pc:docMkLst>
        <pc:docMk/>
      </pc:docMkLst>
      <pc:sldChg chg="delSp modSp new mod modClrScheme chgLayout">
        <pc:chgData name="RAQUEL MEGUMI HASHIGUTI" userId="S::raquel.hashiguti@cptm.sp.gov.br::cd02eb0e-ead4-4f72-8aca-34f73a8c081a" providerId="AD" clId="Web-{8050B986-DB9F-49DF-AE6E-6007139D241E}" dt="2020-07-24T16:44:18.629" v="1"/>
        <pc:sldMkLst>
          <pc:docMk/>
          <pc:sldMk cId="823671565" sldId="333"/>
        </pc:sldMkLst>
        <pc:spChg chg="mod ord">
          <ac:chgData name="RAQUEL MEGUMI HASHIGUTI" userId="S::raquel.hashiguti@cptm.sp.gov.br::cd02eb0e-ead4-4f72-8aca-34f73a8c081a" providerId="AD" clId="Web-{8050B986-DB9F-49DF-AE6E-6007139D241E}" dt="2020-07-24T16:44:18.629" v="1"/>
          <ac:spMkLst>
            <pc:docMk/>
            <pc:sldMk cId="823671565" sldId="333"/>
            <ac:spMk id="2" creationId="{DA56E4AD-86D5-41BB-9330-AE828FE42D61}"/>
          </ac:spMkLst>
        </pc:spChg>
        <pc:spChg chg="del">
          <ac:chgData name="RAQUEL MEGUMI HASHIGUTI" userId="S::raquel.hashiguti@cptm.sp.gov.br::cd02eb0e-ead4-4f72-8aca-34f73a8c081a" providerId="AD" clId="Web-{8050B986-DB9F-49DF-AE6E-6007139D241E}" dt="2020-07-24T16:44:18.629" v="1"/>
          <ac:spMkLst>
            <pc:docMk/>
            <pc:sldMk cId="823671565" sldId="333"/>
            <ac:spMk id="3" creationId="{2741783C-4C47-4B1D-8F48-1159E5F742B7}"/>
          </ac:spMkLst>
        </pc:spChg>
      </pc:sldChg>
    </pc:docChg>
  </pc:docChgLst>
  <pc:docChgLst>
    <pc:chgData name="CLAUDIMAR SANTOS CHAVES" userId="6d04c02f-11bd-4b7b-a9b1-cd46cedd066e" providerId="ADAL" clId="{D38F1A35-2EB3-45FB-97C7-3A1566114370}"/>
    <pc:docChg chg="undo redo custSel mod addSld delSld modSld sldOrd">
      <pc:chgData name="CLAUDIMAR SANTOS CHAVES" userId="6d04c02f-11bd-4b7b-a9b1-cd46cedd066e" providerId="ADAL" clId="{D38F1A35-2EB3-45FB-97C7-3A1566114370}" dt="2020-07-31T02:39:01.057" v="950" actId="1076"/>
      <pc:docMkLst>
        <pc:docMk/>
      </pc:docMkLst>
      <pc:sldChg chg="modTransition">
        <pc:chgData name="CLAUDIMAR SANTOS CHAVES" userId="6d04c02f-11bd-4b7b-a9b1-cd46cedd066e" providerId="ADAL" clId="{D38F1A35-2EB3-45FB-97C7-3A1566114370}" dt="2020-07-24T18:43:57.175" v="529"/>
        <pc:sldMkLst>
          <pc:docMk/>
          <pc:sldMk cId="3611242185" sldId="283"/>
        </pc:sldMkLst>
      </pc:sldChg>
      <pc:sldChg chg="modSp mod">
        <pc:chgData name="CLAUDIMAR SANTOS CHAVES" userId="6d04c02f-11bd-4b7b-a9b1-cd46cedd066e" providerId="ADAL" clId="{D38F1A35-2EB3-45FB-97C7-3A1566114370}" dt="2020-07-31T02:39:01.057" v="950" actId="1076"/>
        <pc:sldMkLst>
          <pc:docMk/>
          <pc:sldMk cId="3766130348" sldId="284"/>
        </pc:sldMkLst>
        <pc:spChg chg="mod">
          <ac:chgData name="CLAUDIMAR SANTOS CHAVES" userId="6d04c02f-11bd-4b7b-a9b1-cd46cedd066e" providerId="ADAL" clId="{D38F1A35-2EB3-45FB-97C7-3A1566114370}" dt="2020-07-31T02:38:45.498" v="948" actId="2710"/>
          <ac:spMkLst>
            <pc:docMk/>
            <pc:sldMk cId="3766130348" sldId="284"/>
            <ac:spMk id="4" creationId="{79ECF043-58DC-4C6C-A219-3C5DB43CFE3A}"/>
          </ac:spMkLst>
        </pc:spChg>
        <pc:picChg chg="mod">
          <ac:chgData name="CLAUDIMAR SANTOS CHAVES" userId="6d04c02f-11bd-4b7b-a9b1-cd46cedd066e" providerId="ADAL" clId="{D38F1A35-2EB3-45FB-97C7-3A1566114370}" dt="2020-07-31T02:38:57.746" v="949" actId="1076"/>
          <ac:picMkLst>
            <pc:docMk/>
            <pc:sldMk cId="3766130348" sldId="284"/>
            <ac:picMk id="5" creationId="{927C21CC-5522-44E3-9AF4-16391A5186F0}"/>
          </ac:picMkLst>
        </pc:picChg>
        <pc:picChg chg="mod">
          <ac:chgData name="CLAUDIMAR SANTOS CHAVES" userId="6d04c02f-11bd-4b7b-a9b1-cd46cedd066e" providerId="ADAL" clId="{D38F1A35-2EB3-45FB-97C7-3A1566114370}" dt="2020-07-31T02:39:01.057" v="950" actId="1076"/>
          <ac:picMkLst>
            <pc:docMk/>
            <pc:sldMk cId="3766130348" sldId="284"/>
            <ac:picMk id="11" creationId="{12A1BEA7-0819-42D8-9F90-A3E5FED772B1}"/>
          </ac:picMkLst>
        </pc:picChg>
      </pc:sldChg>
      <pc:sldChg chg="modTransition">
        <pc:chgData name="CLAUDIMAR SANTOS CHAVES" userId="6d04c02f-11bd-4b7b-a9b1-cd46cedd066e" providerId="ADAL" clId="{D38F1A35-2EB3-45FB-97C7-3A1566114370}" dt="2020-07-24T18:43:48.285" v="527"/>
        <pc:sldMkLst>
          <pc:docMk/>
          <pc:sldMk cId="1850531783" sldId="286"/>
        </pc:sldMkLst>
      </pc:sldChg>
      <pc:sldChg chg="modTransition">
        <pc:chgData name="CLAUDIMAR SANTOS CHAVES" userId="6d04c02f-11bd-4b7b-a9b1-cd46cedd066e" providerId="ADAL" clId="{D38F1A35-2EB3-45FB-97C7-3A1566114370}" dt="2020-07-24T18:43:51.844" v="528"/>
        <pc:sldMkLst>
          <pc:docMk/>
          <pc:sldMk cId="540764362" sldId="287"/>
        </pc:sldMkLst>
      </pc:sldChg>
      <pc:sldChg chg="add">
        <pc:chgData name="CLAUDIMAR SANTOS CHAVES" userId="6d04c02f-11bd-4b7b-a9b1-cd46cedd066e" providerId="ADAL" clId="{D38F1A35-2EB3-45FB-97C7-3A1566114370}" dt="2020-07-24T15:26:48.232" v="383"/>
        <pc:sldMkLst>
          <pc:docMk/>
          <pc:sldMk cId="1283905510" sldId="288"/>
        </pc:sldMkLst>
      </pc:sldChg>
      <pc:sldChg chg="del">
        <pc:chgData name="CLAUDIMAR SANTOS CHAVES" userId="6d04c02f-11bd-4b7b-a9b1-cd46cedd066e" providerId="ADAL" clId="{D38F1A35-2EB3-45FB-97C7-3A1566114370}" dt="2020-07-24T15:26:34.223" v="382" actId="2696"/>
        <pc:sldMkLst>
          <pc:docMk/>
          <pc:sldMk cId="2874980632" sldId="288"/>
        </pc:sldMkLst>
      </pc:sldChg>
      <pc:sldChg chg="modSp modAnim">
        <pc:chgData name="CLAUDIMAR SANTOS CHAVES" userId="6d04c02f-11bd-4b7b-a9b1-cd46cedd066e" providerId="ADAL" clId="{D38F1A35-2EB3-45FB-97C7-3A1566114370}" dt="2020-07-30T16:53:10.796" v="937" actId="20577"/>
        <pc:sldMkLst>
          <pc:docMk/>
          <pc:sldMk cId="39500051" sldId="295"/>
        </pc:sldMkLst>
        <pc:spChg chg="mod">
          <ac:chgData name="CLAUDIMAR SANTOS CHAVES" userId="6d04c02f-11bd-4b7b-a9b1-cd46cedd066e" providerId="ADAL" clId="{D38F1A35-2EB3-45FB-97C7-3A1566114370}" dt="2020-07-30T16:53:10.796" v="937" actId="20577"/>
          <ac:spMkLst>
            <pc:docMk/>
            <pc:sldMk cId="39500051" sldId="295"/>
            <ac:spMk id="3" creationId="{683B6C60-070C-4E72-95E8-0AD5865B4688}"/>
          </ac:spMkLst>
        </pc:spChg>
      </pc:sldChg>
      <pc:sldChg chg="del">
        <pc:chgData name="CLAUDIMAR SANTOS CHAVES" userId="6d04c02f-11bd-4b7b-a9b1-cd46cedd066e" providerId="ADAL" clId="{D38F1A35-2EB3-45FB-97C7-3A1566114370}" dt="2020-07-24T20:58:10.950" v="883" actId="47"/>
        <pc:sldMkLst>
          <pc:docMk/>
          <pc:sldMk cId="3258721039" sldId="304"/>
        </pc:sldMkLst>
      </pc:sldChg>
      <pc:sldChg chg="addSp delSp modSp add del mod setBg modAnim">
        <pc:chgData name="CLAUDIMAR SANTOS CHAVES" userId="6d04c02f-11bd-4b7b-a9b1-cd46cedd066e" providerId="ADAL" clId="{D38F1A35-2EB3-45FB-97C7-3A1566114370}" dt="2020-07-24T19:17:55.770" v="679" actId="2696"/>
        <pc:sldMkLst>
          <pc:docMk/>
          <pc:sldMk cId="2388048687" sldId="313"/>
        </pc:sldMkLst>
        <pc:spChg chg="mod ord">
          <ac:chgData name="CLAUDIMAR SANTOS CHAVES" userId="6d04c02f-11bd-4b7b-a9b1-cd46cedd066e" providerId="ADAL" clId="{D38F1A35-2EB3-45FB-97C7-3A1566114370}" dt="2020-07-24T19:10:01.523" v="555" actId="26606"/>
          <ac:spMkLst>
            <pc:docMk/>
            <pc:sldMk cId="2388048687" sldId="313"/>
            <ac:spMk id="2" creationId="{EF740E45-B3A8-43E0-ACA6-C92674221F40}"/>
          </ac:spMkLst>
        </pc:spChg>
        <pc:spChg chg="mod ord">
          <ac:chgData name="CLAUDIMAR SANTOS CHAVES" userId="6d04c02f-11bd-4b7b-a9b1-cd46cedd066e" providerId="ADAL" clId="{D38F1A35-2EB3-45FB-97C7-3A1566114370}" dt="2020-07-24T19:10:01.523" v="555" actId="26606"/>
          <ac:spMkLst>
            <pc:docMk/>
            <pc:sldMk cId="2388048687" sldId="313"/>
            <ac:spMk id="3" creationId="{683B6C60-070C-4E72-95E8-0AD5865B4688}"/>
          </ac:spMkLst>
        </pc:spChg>
        <pc:spChg chg="add del">
          <ac:chgData name="CLAUDIMAR SANTOS CHAVES" userId="6d04c02f-11bd-4b7b-a9b1-cd46cedd066e" providerId="ADAL" clId="{D38F1A35-2EB3-45FB-97C7-3A1566114370}" dt="2020-07-24T19:10:01.523" v="555" actId="26606"/>
          <ac:spMkLst>
            <pc:docMk/>
            <pc:sldMk cId="2388048687" sldId="313"/>
            <ac:spMk id="11" creationId="{DE09615D-24FD-4086-87D4-3BC6FF4383AD}"/>
          </ac:spMkLst>
        </pc:spChg>
        <pc:spChg chg="add del">
          <ac:chgData name="CLAUDIMAR SANTOS CHAVES" userId="6d04c02f-11bd-4b7b-a9b1-cd46cedd066e" providerId="ADAL" clId="{D38F1A35-2EB3-45FB-97C7-3A1566114370}" dt="2020-07-24T19:10:01.523" v="555" actId="26606"/>
          <ac:spMkLst>
            <pc:docMk/>
            <pc:sldMk cId="2388048687" sldId="313"/>
            <ac:spMk id="15" creationId="{68C00EAE-4816-44D0-8DA9-3F070179BAB0}"/>
          </ac:spMkLst>
        </pc:spChg>
        <pc:spChg chg="add del">
          <ac:chgData name="CLAUDIMAR SANTOS CHAVES" userId="6d04c02f-11bd-4b7b-a9b1-cd46cedd066e" providerId="ADAL" clId="{D38F1A35-2EB3-45FB-97C7-3A1566114370}" dt="2020-07-24T19:10:01.523" v="555" actId="26606"/>
          <ac:spMkLst>
            <pc:docMk/>
            <pc:sldMk cId="2388048687" sldId="313"/>
            <ac:spMk id="17" creationId="{D5391212-5277-4C05-9E96-E724C9611343}"/>
          </ac:spMkLst>
        </pc:spChg>
        <pc:spChg chg="add del">
          <ac:chgData name="CLAUDIMAR SANTOS CHAVES" userId="6d04c02f-11bd-4b7b-a9b1-cd46cedd066e" providerId="ADAL" clId="{D38F1A35-2EB3-45FB-97C7-3A1566114370}" dt="2020-07-24T19:10:01.523" v="555" actId="26606"/>
          <ac:spMkLst>
            <pc:docMk/>
            <pc:sldMk cId="2388048687" sldId="313"/>
            <ac:spMk id="19" creationId="{0B331F10-0144-4133-AB48-EDEFB354650F}"/>
          </ac:spMkLst>
        </pc:spChg>
        <pc:spChg chg="add del">
          <ac:chgData name="CLAUDIMAR SANTOS CHAVES" userId="6d04c02f-11bd-4b7b-a9b1-cd46cedd066e" providerId="ADAL" clId="{D38F1A35-2EB3-45FB-97C7-3A1566114370}" dt="2020-07-24T19:10:01.523" v="555" actId="26606"/>
          <ac:spMkLst>
            <pc:docMk/>
            <pc:sldMk cId="2388048687" sldId="313"/>
            <ac:spMk id="24" creationId="{B43B9CA2-4B31-4ACD-9A9F-B8E6C6420386}"/>
          </ac:spMkLst>
        </pc:spChg>
        <pc:spChg chg="add del">
          <ac:chgData name="CLAUDIMAR SANTOS CHAVES" userId="6d04c02f-11bd-4b7b-a9b1-cd46cedd066e" providerId="ADAL" clId="{D38F1A35-2EB3-45FB-97C7-3A1566114370}" dt="2020-07-24T19:10:01.523" v="555" actId="26606"/>
          <ac:spMkLst>
            <pc:docMk/>
            <pc:sldMk cId="2388048687" sldId="313"/>
            <ac:spMk id="26" creationId="{33F94DB1-BC5D-454D-845C-7BA3A1F46999}"/>
          </ac:spMkLst>
        </pc:spChg>
        <pc:spChg chg="add del">
          <ac:chgData name="CLAUDIMAR SANTOS CHAVES" userId="6d04c02f-11bd-4b7b-a9b1-cd46cedd066e" providerId="ADAL" clId="{D38F1A35-2EB3-45FB-97C7-3A1566114370}" dt="2020-07-24T19:10:01.523" v="555" actId="26606"/>
          <ac:spMkLst>
            <pc:docMk/>
            <pc:sldMk cId="2388048687" sldId="313"/>
            <ac:spMk id="28" creationId="{5676B86F-860B-4586-BCAA-C0650C09B7B9}"/>
          </ac:spMkLst>
        </pc:spChg>
        <pc:spChg chg="add del">
          <ac:chgData name="CLAUDIMAR SANTOS CHAVES" userId="6d04c02f-11bd-4b7b-a9b1-cd46cedd066e" providerId="ADAL" clId="{D38F1A35-2EB3-45FB-97C7-3A1566114370}" dt="2020-07-24T19:10:01.523" v="555" actId="26606"/>
          <ac:spMkLst>
            <pc:docMk/>
            <pc:sldMk cId="2388048687" sldId="313"/>
            <ac:spMk id="30" creationId="{8C818ED5-2F56-4171-9445-3AA4F4462396}"/>
          </ac:spMkLst>
        </pc:spChg>
        <pc:spChg chg="add del">
          <ac:chgData name="CLAUDIMAR SANTOS CHAVES" userId="6d04c02f-11bd-4b7b-a9b1-cd46cedd066e" providerId="ADAL" clId="{D38F1A35-2EB3-45FB-97C7-3A1566114370}" dt="2020-07-24T19:10:01.523" v="555" actId="26606"/>
          <ac:spMkLst>
            <pc:docMk/>
            <pc:sldMk cId="2388048687" sldId="313"/>
            <ac:spMk id="32" creationId="{DE74FCE8-866C-4AFA-B45C-FACE2A6094E4}"/>
          </ac:spMkLst>
        </pc:spChg>
        <pc:picChg chg="mod ord">
          <ac:chgData name="CLAUDIMAR SANTOS CHAVES" userId="6d04c02f-11bd-4b7b-a9b1-cd46cedd066e" providerId="ADAL" clId="{D38F1A35-2EB3-45FB-97C7-3A1566114370}" dt="2020-07-24T19:10:01.523" v="555" actId="26606"/>
          <ac:picMkLst>
            <pc:docMk/>
            <pc:sldMk cId="2388048687" sldId="313"/>
            <ac:picMk id="4" creationId="{EA2CE8AB-E115-46F3-B3E5-C977EC1B323A}"/>
          </ac:picMkLst>
        </pc:picChg>
        <pc:picChg chg="mod ord">
          <ac:chgData name="CLAUDIMAR SANTOS CHAVES" userId="6d04c02f-11bd-4b7b-a9b1-cd46cedd066e" providerId="ADAL" clId="{D38F1A35-2EB3-45FB-97C7-3A1566114370}" dt="2020-07-24T19:10:01.523" v="555" actId="26606"/>
          <ac:picMkLst>
            <pc:docMk/>
            <pc:sldMk cId="2388048687" sldId="313"/>
            <ac:picMk id="5" creationId="{7A2BD731-B336-4475-A167-0808DD4363F7}"/>
          </ac:picMkLst>
        </pc:picChg>
        <pc:picChg chg="add mod">
          <ac:chgData name="CLAUDIMAR SANTOS CHAVES" userId="6d04c02f-11bd-4b7b-a9b1-cd46cedd066e" providerId="ADAL" clId="{D38F1A35-2EB3-45FB-97C7-3A1566114370}" dt="2020-07-24T19:10:01.523" v="555" actId="26606"/>
          <ac:picMkLst>
            <pc:docMk/>
            <pc:sldMk cId="2388048687" sldId="313"/>
            <ac:picMk id="6" creationId="{9425376E-1E64-4BF6-B2C8-C6A19F3C6F81}"/>
          </ac:picMkLst>
        </pc:picChg>
        <pc:picChg chg="add del">
          <ac:chgData name="CLAUDIMAR SANTOS CHAVES" userId="6d04c02f-11bd-4b7b-a9b1-cd46cedd066e" providerId="ADAL" clId="{D38F1A35-2EB3-45FB-97C7-3A1566114370}" dt="2020-07-24T19:10:01.523" v="555" actId="26606"/>
          <ac:picMkLst>
            <pc:docMk/>
            <pc:sldMk cId="2388048687" sldId="313"/>
            <ac:picMk id="13" creationId="{2CD1987F-8813-4F4A-BE57-BB00FB4F081B}"/>
          </ac:picMkLst>
        </pc:picChg>
      </pc:sldChg>
      <pc:sldChg chg="addSp delSp modSp add mod modTransition">
        <pc:chgData name="CLAUDIMAR SANTOS CHAVES" userId="6d04c02f-11bd-4b7b-a9b1-cd46cedd066e" providerId="ADAL" clId="{D38F1A35-2EB3-45FB-97C7-3A1566114370}" dt="2020-07-24T19:25:05.592" v="696" actId="14100"/>
        <pc:sldMkLst>
          <pc:docMk/>
          <pc:sldMk cId="1379936517" sldId="314"/>
        </pc:sldMkLst>
        <pc:spChg chg="mod">
          <ac:chgData name="CLAUDIMAR SANTOS CHAVES" userId="6d04c02f-11bd-4b7b-a9b1-cd46cedd066e" providerId="ADAL" clId="{D38F1A35-2EB3-45FB-97C7-3A1566114370}" dt="2020-07-24T19:20:54.281" v="689" actId="1076"/>
          <ac:spMkLst>
            <pc:docMk/>
            <pc:sldMk cId="1379936517" sldId="314"/>
            <ac:spMk id="2" creationId="{25BC395E-5646-4345-B7BC-1A3FE9AEF191}"/>
          </ac:spMkLst>
        </pc:spChg>
        <pc:spChg chg="mod">
          <ac:chgData name="CLAUDIMAR SANTOS CHAVES" userId="6d04c02f-11bd-4b7b-a9b1-cd46cedd066e" providerId="ADAL" clId="{D38F1A35-2EB3-45FB-97C7-3A1566114370}" dt="2020-07-24T19:20:54.281" v="689" actId="1076"/>
          <ac:spMkLst>
            <pc:docMk/>
            <pc:sldMk cId="1379936517" sldId="314"/>
            <ac:spMk id="4" creationId="{9782944A-9470-4DAD-99C8-624F6C6B8FFF}"/>
          </ac:spMkLst>
        </pc:spChg>
        <pc:spChg chg="add del mod">
          <ac:chgData name="CLAUDIMAR SANTOS CHAVES" userId="6d04c02f-11bd-4b7b-a9b1-cd46cedd066e" providerId="ADAL" clId="{D38F1A35-2EB3-45FB-97C7-3A1566114370}" dt="2020-07-24T19:18:58.578" v="681" actId="478"/>
          <ac:spMkLst>
            <pc:docMk/>
            <pc:sldMk cId="1379936517" sldId="314"/>
            <ac:spMk id="5" creationId="{8F0157FA-857E-4236-8DE6-763D84D5CEB2}"/>
          </ac:spMkLst>
        </pc:spChg>
        <pc:spChg chg="mod">
          <ac:chgData name="CLAUDIMAR SANTOS CHAVES" userId="6d04c02f-11bd-4b7b-a9b1-cd46cedd066e" providerId="ADAL" clId="{D38F1A35-2EB3-45FB-97C7-3A1566114370}" dt="2020-07-24T13:35:28.707" v="4" actId="20577"/>
          <ac:spMkLst>
            <pc:docMk/>
            <pc:sldMk cId="1379936517" sldId="314"/>
            <ac:spMk id="6" creationId="{D4F8E7FB-F096-43D3-BC6D-42C320DB1003}"/>
          </ac:spMkLst>
        </pc:spChg>
        <pc:spChg chg="add mod">
          <ac:chgData name="CLAUDIMAR SANTOS CHAVES" userId="6d04c02f-11bd-4b7b-a9b1-cd46cedd066e" providerId="ADAL" clId="{D38F1A35-2EB3-45FB-97C7-3A1566114370}" dt="2020-07-24T19:24:49.807" v="693" actId="20577"/>
          <ac:spMkLst>
            <pc:docMk/>
            <pc:sldMk cId="1379936517" sldId="314"/>
            <ac:spMk id="9" creationId="{DA0A652D-30A7-4082-AF1B-339A10E6B5D4}"/>
          </ac:spMkLst>
        </pc:spChg>
        <pc:picChg chg="add del mod">
          <ac:chgData name="CLAUDIMAR SANTOS CHAVES" userId="6d04c02f-11bd-4b7b-a9b1-cd46cedd066e" providerId="ADAL" clId="{D38F1A35-2EB3-45FB-97C7-3A1566114370}" dt="2020-07-24T19:20:54.281" v="689" actId="1076"/>
          <ac:picMkLst>
            <pc:docMk/>
            <pc:sldMk cId="1379936517" sldId="314"/>
            <ac:picMk id="7" creationId="{3202835B-7EE0-4368-97B6-1D82759DFE64}"/>
          </ac:picMkLst>
        </pc:picChg>
        <pc:picChg chg="mod">
          <ac:chgData name="CLAUDIMAR SANTOS CHAVES" userId="6d04c02f-11bd-4b7b-a9b1-cd46cedd066e" providerId="ADAL" clId="{D38F1A35-2EB3-45FB-97C7-3A1566114370}" dt="2020-07-24T19:20:54.281" v="689" actId="1076"/>
          <ac:picMkLst>
            <pc:docMk/>
            <pc:sldMk cId="1379936517" sldId="314"/>
            <ac:picMk id="8" creationId="{A083CCE5-BC6B-4611-9EBC-7FF44B8FA98A}"/>
          </ac:picMkLst>
        </pc:picChg>
        <pc:picChg chg="add mod">
          <ac:chgData name="CLAUDIMAR SANTOS CHAVES" userId="6d04c02f-11bd-4b7b-a9b1-cd46cedd066e" providerId="ADAL" clId="{D38F1A35-2EB3-45FB-97C7-3A1566114370}" dt="2020-07-24T19:25:05.592" v="696" actId="14100"/>
          <ac:picMkLst>
            <pc:docMk/>
            <pc:sldMk cId="1379936517" sldId="314"/>
            <ac:picMk id="10" creationId="{04EDE0A1-30ED-4771-8AAF-3C204CBD9676}"/>
          </ac:picMkLst>
        </pc:picChg>
      </pc:sldChg>
      <pc:sldChg chg="modSp add del mod">
        <pc:chgData name="CLAUDIMAR SANTOS CHAVES" userId="6d04c02f-11bd-4b7b-a9b1-cd46cedd066e" providerId="ADAL" clId="{D38F1A35-2EB3-45FB-97C7-3A1566114370}" dt="2020-07-24T19:36:44.697" v="709" actId="2696"/>
        <pc:sldMkLst>
          <pc:docMk/>
          <pc:sldMk cId="1098889920" sldId="315"/>
        </pc:sldMkLst>
        <pc:spChg chg="mod">
          <ac:chgData name="CLAUDIMAR SANTOS CHAVES" userId="6d04c02f-11bd-4b7b-a9b1-cd46cedd066e" providerId="ADAL" clId="{D38F1A35-2EB3-45FB-97C7-3A1566114370}" dt="2020-07-24T13:35:39.220" v="5" actId="20577"/>
          <ac:spMkLst>
            <pc:docMk/>
            <pc:sldMk cId="1098889920" sldId="315"/>
            <ac:spMk id="6" creationId="{D4F8E7FB-F096-43D3-BC6D-42C320DB1003}"/>
          </ac:spMkLst>
        </pc:spChg>
      </pc:sldChg>
      <pc:sldChg chg="addSp delSp modSp add mod">
        <pc:chgData name="CLAUDIMAR SANTOS CHAVES" userId="6d04c02f-11bd-4b7b-a9b1-cd46cedd066e" providerId="ADAL" clId="{D38F1A35-2EB3-45FB-97C7-3A1566114370}" dt="2020-07-24T14:11:39.499" v="98"/>
        <pc:sldMkLst>
          <pc:docMk/>
          <pc:sldMk cId="987080279" sldId="316"/>
        </pc:sldMkLst>
        <pc:spChg chg="mod">
          <ac:chgData name="CLAUDIMAR SANTOS CHAVES" userId="6d04c02f-11bd-4b7b-a9b1-cd46cedd066e" providerId="ADAL" clId="{D38F1A35-2EB3-45FB-97C7-3A1566114370}" dt="2020-07-24T14:11:17.574" v="97"/>
          <ac:spMkLst>
            <pc:docMk/>
            <pc:sldMk cId="987080279" sldId="316"/>
            <ac:spMk id="2" creationId="{3FE10914-9635-4315-96D7-93A392072EE0}"/>
          </ac:spMkLst>
        </pc:spChg>
        <pc:spChg chg="mod">
          <ac:chgData name="CLAUDIMAR SANTOS CHAVES" userId="6d04c02f-11bd-4b7b-a9b1-cd46cedd066e" providerId="ADAL" clId="{D38F1A35-2EB3-45FB-97C7-3A1566114370}" dt="2020-07-24T14:11:39.499" v="98"/>
          <ac:spMkLst>
            <pc:docMk/>
            <pc:sldMk cId="987080279" sldId="316"/>
            <ac:spMk id="4" creationId="{7844D2C9-005F-46CE-97BB-67530E640758}"/>
          </ac:spMkLst>
        </pc:spChg>
        <pc:spChg chg="add del mod">
          <ac:chgData name="CLAUDIMAR SANTOS CHAVES" userId="6d04c02f-11bd-4b7b-a9b1-cd46cedd066e" providerId="ADAL" clId="{D38F1A35-2EB3-45FB-97C7-3A1566114370}" dt="2020-07-24T13:37:00.372" v="14" actId="478"/>
          <ac:spMkLst>
            <pc:docMk/>
            <pc:sldMk cId="987080279" sldId="316"/>
            <ac:spMk id="5" creationId="{7170367D-B593-4CC5-A7B1-0698BC9CE849}"/>
          </ac:spMkLst>
        </pc:spChg>
        <pc:spChg chg="mod">
          <ac:chgData name="CLAUDIMAR SANTOS CHAVES" userId="6d04c02f-11bd-4b7b-a9b1-cd46cedd066e" providerId="ADAL" clId="{D38F1A35-2EB3-45FB-97C7-3A1566114370}" dt="2020-07-24T13:35:57.567" v="7" actId="20577"/>
          <ac:spMkLst>
            <pc:docMk/>
            <pc:sldMk cId="987080279" sldId="316"/>
            <ac:spMk id="6" creationId="{64229712-6C73-4649-B31E-45B228871416}"/>
          </ac:spMkLst>
        </pc:spChg>
        <pc:picChg chg="mod">
          <ac:chgData name="CLAUDIMAR SANTOS CHAVES" userId="6d04c02f-11bd-4b7b-a9b1-cd46cedd066e" providerId="ADAL" clId="{D38F1A35-2EB3-45FB-97C7-3A1566114370}" dt="2020-07-24T13:46:17.633" v="57" actId="14100"/>
          <ac:picMkLst>
            <pc:docMk/>
            <pc:sldMk cId="987080279" sldId="316"/>
            <ac:picMk id="7" creationId="{7FBC40FA-F663-4556-A2B3-E84CC801EDC1}"/>
          </ac:picMkLst>
        </pc:picChg>
        <pc:picChg chg="add del mod">
          <ac:chgData name="CLAUDIMAR SANTOS CHAVES" userId="6d04c02f-11bd-4b7b-a9b1-cd46cedd066e" providerId="ADAL" clId="{D38F1A35-2EB3-45FB-97C7-3A1566114370}" dt="2020-07-24T13:59:35.683" v="65" actId="1076"/>
          <ac:picMkLst>
            <pc:docMk/>
            <pc:sldMk cId="987080279" sldId="316"/>
            <ac:picMk id="8" creationId="{E8E614E7-7583-4FFB-8751-83AD03FD0827}"/>
          </ac:picMkLst>
        </pc:picChg>
        <pc:picChg chg="add del mod">
          <ac:chgData name="CLAUDIMAR SANTOS CHAVES" userId="6d04c02f-11bd-4b7b-a9b1-cd46cedd066e" providerId="ADAL" clId="{D38F1A35-2EB3-45FB-97C7-3A1566114370}" dt="2020-07-24T13:36:59.839" v="13"/>
          <ac:picMkLst>
            <pc:docMk/>
            <pc:sldMk cId="987080279" sldId="316"/>
            <ac:picMk id="9" creationId="{2BD74D32-4533-401D-BD04-FF1E1333DDE7}"/>
          </ac:picMkLst>
        </pc:picChg>
      </pc:sldChg>
      <pc:sldChg chg="modSp add del mod">
        <pc:chgData name="CLAUDIMAR SANTOS CHAVES" userId="6d04c02f-11bd-4b7b-a9b1-cd46cedd066e" providerId="ADAL" clId="{D38F1A35-2EB3-45FB-97C7-3A1566114370}" dt="2020-07-24T14:05:00.604" v="86" actId="47"/>
        <pc:sldMkLst>
          <pc:docMk/>
          <pc:sldMk cId="2336267493" sldId="317"/>
        </pc:sldMkLst>
        <pc:spChg chg="mod">
          <ac:chgData name="CLAUDIMAR SANTOS CHAVES" userId="6d04c02f-11bd-4b7b-a9b1-cd46cedd066e" providerId="ADAL" clId="{D38F1A35-2EB3-45FB-97C7-3A1566114370}" dt="2020-07-24T13:36:06.382" v="8" actId="20577"/>
          <ac:spMkLst>
            <pc:docMk/>
            <pc:sldMk cId="2336267493" sldId="317"/>
            <ac:spMk id="6" creationId="{64229712-6C73-4649-B31E-45B228871416}"/>
          </ac:spMkLst>
        </pc:spChg>
      </pc:sldChg>
      <pc:sldChg chg="add del">
        <pc:chgData name="CLAUDIMAR SANTOS CHAVES" userId="6d04c02f-11bd-4b7b-a9b1-cd46cedd066e" providerId="ADAL" clId="{D38F1A35-2EB3-45FB-97C7-3A1566114370}" dt="2020-07-24T14:10:44.728" v="93" actId="47"/>
        <pc:sldMkLst>
          <pc:docMk/>
          <pc:sldMk cId="68617081" sldId="318"/>
        </pc:sldMkLst>
      </pc:sldChg>
      <pc:sldChg chg="modSp add mod">
        <pc:chgData name="CLAUDIMAR SANTOS CHAVES" userId="6d04c02f-11bd-4b7b-a9b1-cd46cedd066e" providerId="ADAL" clId="{D38F1A35-2EB3-45FB-97C7-3A1566114370}" dt="2020-07-24T14:50:54.492" v="269" actId="20577"/>
        <pc:sldMkLst>
          <pc:docMk/>
          <pc:sldMk cId="3076694782" sldId="319"/>
        </pc:sldMkLst>
        <pc:spChg chg="mod">
          <ac:chgData name="CLAUDIMAR SANTOS CHAVES" userId="6d04c02f-11bd-4b7b-a9b1-cd46cedd066e" providerId="ADAL" clId="{D38F1A35-2EB3-45FB-97C7-3A1566114370}" dt="2020-07-24T14:39:25.834" v="168" actId="20577"/>
          <ac:spMkLst>
            <pc:docMk/>
            <pc:sldMk cId="3076694782" sldId="319"/>
            <ac:spMk id="7" creationId="{F1389057-4CE0-4FF5-8E70-8A8767593D3E}"/>
          </ac:spMkLst>
        </pc:spChg>
        <pc:spChg chg="mod">
          <ac:chgData name="CLAUDIMAR SANTOS CHAVES" userId="6d04c02f-11bd-4b7b-a9b1-cd46cedd066e" providerId="ADAL" clId="{D38F1A35-2EB3-45FB-97C7-3A1566114370}" dt="2020-07-24T14:50:54.492" v="269" actId="20577"/>
          <ac:spMkLst>
            <pc:docMk/>
            <pc:sldMk cId="3076694782" sldId="319"/>
            <ac:spMk id="8" creationId="{730057C8-5375-4183-AC4D-04BCA67868D0}"/>
          </ac:spMkLst>
        </pc:spChg>
      </pc:sldChg>
      <pc:sldChg chg="delSp modSp add mod delAnim">
        <pc:chgData name="CLAUDIMAR SANTOS CHAVES" userId="6d04c02f-11bd-4b7b-a9b1-cd46cedd066e" providerId="ADAL" clId="{D38F1A35-2EB3-45FB-97C7-3A1566114370}" dt="2020-07-24T14:58:28.721" v="309" actId="20577"/>
        <pc:sldMkLst>
          <pc:docMk/>
          <pc:sldMk cId="3355129148" sldId="320"/>
        </pc:sldMkLst>
        <pc:spChg chg="mod">
          <ac:chgData name="CLAUDIMAR SANTOS CHAVES" userId="6d04c02f-11bd-4b7b-a9b1-cd46cedd066e" providerId="ADAL" clId="{D38F1A35-2EB3-45FB-97C7-3A1566114370}" dt="2020-07-24T14:58:28.721" v="309" actId="20577"/>
          <ac:spMkLst>
            <pc:docMk/>
            <pc:sldMk cId="3355129148" sldId="320"/>
            <ac:spMk id="2" creationId="{31C294D6-9B77-4B20-AFA6-9F6D4EB3A5BA}"/>
          </ac:spMkLst>
        </pc:spChg>
        <pc:spChg chg="del mod">
          <ac:chgData name="CLAUDIMAR SANTOS CHAVES" userId="6d04c02f-11bd-4b7b-a9b1-cd46cedd066e" providerId="ADAL" clId="{D38F1A35-2EB3-45FB-97C7-3A1566114370}" dt="2020-07-24T14:55:57.978" v="298" actId="478"/>
          <ac:spMkLst>
            <pc:docMk/>
            <pc:sldMk cId="3355129148" sldId="320"/>
            <ac:spMk id="5" creationId="{99776EC3-39E0-4385-A205-71FAD3D02A09}"/>
          </ac:spMkLst>
        </pc:spChg>
        <pc:graphicFrameChg chg="mod modGraphic">
          <ac:chgData name="CLAUDIMAR SANTOS CHAVES" userId="6d04c02f-11bd-4b7b-a9b1-cd46cedd066e" providerId="ADAL" clId="{D38F1A35-2EB3-45FB-97C7-3A1566114370}" dt="2020-07-24T14:56:16.043" v="299" actId="1076"/>
          <ac:graphicFrameMkLst>
            <pc:docMk/>
            <pc:sldMk cId="3355129148" sldId="320"/>
            <ac:graphicFrameMk id="4" creationId="{3CAFC58D-152E-4890-88B6-F19FB7771349}"/>
          </ac:graphicFrameMkLst>
        </pc:graphicFrameChg>
      </pc:sldChg>
      <pc:sldChg chg="add del">
        <pc:chgData name="CLAUDIMAR SANTOS CHAVES" userId="6d04c02f-11bd-4b7b-a9b1-cd46cedd066e" providerId="ADAL" clId="{D38F1A35-2EB3-45FB-97C7-3A1566114370}" dt="2020-07-24T14:58:03.943" v="308" actId="47"/>
        <pc:sldMkLst>
          <pc:docMk/>
          <pc:sldMk cId="2249903953" sldId="321"/>
        </pc:sldMkLst>
      </pc:sldChg>
      <pc:sldChg chg="modSp add mod">
        <pc:chgData name="CLAUDIMAR SANTOS CHAVES" userId="6d04c02f-11bd-4b7b-a9b1-cd46cedd066e" providerId="ADAL" clId="{D38F1A35-2EB3-45FB-97C7-3A1566114370}" dt="2020-07-24T15:22:39.311" v="334" actId="14826"/>
        <pc:sldMkLst>
          <pc:docMk/>
          <pc:sldMk cId="3161772437" sldId="322"/>
        </pc:sldMkLst>
        <pc:spChg chg="mod">
          <ac:chgData name="CLAUDIMAR SANTOS CHAVES" userId="6d04c02f-11bd-4b7b-a9b1-cd46cedd066e" providerId="ADAL" clId="{D38F1A35-2EB3-45FB-97C7-3A1566114370}" dt="2020-07-24T15:17:20.701" v="318" actId="20577"/>
          <ac:spMkLst>
            <pc:docMk/>
            <pc:sldMk cId="3161772437" sldId="322"/>
            <ac:spMk id="2" creationId="{3FE10914-9635-4315-96D7-93A392072EE0}"/>
          </ac:spMkLst>
        </pc:spChg>
        <pc:spChg chg="mod">
          <ac:chgData name="CLAUDIMAR SANTOS CHAVES" userId="6d04c02f-11bd-4b7b-a9b1-cd46cedd066e" providerId="ADAL" clId="{D38F1A35-2EB3-45FB-97C7-3A1566114370}" dt="2020-07-24T15:17:30.953" v="332" actId="20577"/>
          <ac:spMkLst>
            <pc:docMk/>
            <pc:sldMk cId="3161772437" sldId="322"/>
            <ac:spMk id="4" creationId="{7844D2C9-005F-46CE-97BB-67530E640758}"/>
          </ac:spMkLst>
        </pc:spChg>
        <pc:spChg chg="mod">
          <ac:chgData name="CLAUDIMAR SANTOS CHAVES" userId="6d04c02f-11bd-4b7b-a9b1-cd46cedd066e" providerId="ADAL" clId="{D38F1A35-2EB3-45FB-97C7-3A1566114370}" dt="2020-07-24T14:58:38.791" v="311" actId="20577"/>
          <ac:spMkLst>
            <pc:docMk/>
            <pc:sldMk cId="3161772437" sldId="322"/>
            <ac:spMk id="6" creationId="{64229712-6C73-4649-B31E-45B228871416}"/>
          </ac:spMkLst>
        </pc:spChg>
        <pc:spChg chg="mod">
          <ac:chgData name="CLAUDIMAR SANTOS CHAVES" userId="6d04c02f-11bd-4b7b-a9b1-cd46cedd066e" providerId="ADAL" clId="{D38F1A35-2EB3-45FB-97C7-3A1566114370}" dt="2020-07-24T14:58:42.959" v="313" actId="20577"/>
          <ac:spMkLst>
            <pc:docMk/>
            <pc:sldMk cId="3161772437" sldId="322"/>
            <ac:spMk id="14" creationId="{71622C1D-76F1-4122-AD2A-98EE3DA121EF}"/>
          </ac:spMkLst>
        </pc:spChg>
        <pc:picChg chg="mod">
          <ac:chgData name="CLAUDIMAR SANTOS CHAVES" userId="6d04c02f-11bd-4b7b-a9b1-cd46cedd066e" providerId="ADAL" clId="{D38F1A35-2EB3-45FB-97C7-3A1566114370}" dt="2020-07-24T15:22:17.083" v="333" actId="14826"/>
          <ac:picMkLst>
            <pc:docMk/>
            <pc:sldMk cId="3161772437" sldId="322"/>
            <ac:picMk id="11" creationId="{5934A797-20C3-4FE8-AC96-79A9B1B66699}"/>
          </ac:picMkLst>
        </pc:picChg>
        <pc:picChg chg="mod">
          <ac:chgData name="CLAUDIMAR SANTOS CHAVES" userId="6d04c02f-11bd-4b7b-a9b1-cd46cedd066e" providerId="ADAL" clId="{D38F1A35-2EB3-45FB-97C7-3A1566114370}" dt="2020-07-24T15:22:39.311" v="334" actId="14826"/>
          <ac:picMkLst>
            <pc:docMk/>
            <pc:sldMk cId="3161772437" sldId="322"/>
            <ac:picMk id="12" creationId="{273470E2-E4BE-43B6-B222-5779245E5BEF}"/>
          </ac:picMkLst>
        </pc:picChg>
      </pc:sldChg>
      <pc:sldChg chg="modSp add mod">
        <pc:chgData name="CLAUDIMAR SANTOS CHAVES" userId="6d04c02f-11bd-4b7b-a9b1-cd46cedd066e" providerId="ADAL" clId="{D38F1A35-2EB3-45FB-97C7-3A1566114370}" dt="2020-07-24T15:23:28.803" v="338" actId="14826"/>
        <pc:sldMkLst>
          <pc:docMk/>
          <pc:sldMk cId="3862773212" sldId="323"/>
        </pc:sldMkLst>
        <pc:spChg chg="mod">
          <ac:chgData name="CLAUDIMAR SANTOS CHAVES" userId="6d04c02f-11bd-4b7b-a9b1-cd46cedd066e" providerId="ADAL" clId="{D38F1A35-2EB3-45FB-97C7-3A1566114370}" dt="2020-07-24T15:23:06.035" v="335"/>
          <ac:spMkLst>
            <pc:docMk/>
            <pc:sldMk cId="3862773212" sldId="323"/>
            <ac:spMk id="2" creationId="{3FE10914-9635-4315-96D7-93A392072EE0}"/>
          </ac:spMkLst>
        </pc:spChg>
        <pc:spChg chg="mod">
          <ac:chgData name="CLAUDIMAR SANTOS CHAVES" userId="6d04c02f-11bd-4b7b-a9b1-cd46cedd066e" providerId="ADAL" clId="{D38F1A35-2EB3-45FB-97C7-3A1566114370}" dt="2020-07-24T15:23:16.044" v="336"/>
          <ac:spMkLst>
            <pc:docMk/>
            <pc:sldMk cId="3862773212" sldId="323"/>
            <ac:spMk id="4" creationId="{7844D2C9-005F-46CE-97BB-67530E640758}"/>
          </ac:spMkLst>
        </pc:spChg>
        <pc:spChg chg="mod">
          <ac:chgData name="CLAUDIMAR SANTOS CHAVES" userId="6d04c02f-11bd-4b7b-a9b1-cd46cedd066e" providerId="ADAL" clId="{D38F1A35-2EB3-45FB-97C7-3A1566114370}" dt="2020-07-24T14:58:48.808" v="314" actId="20577"/>
          <ac:spMkLst>
            <pc:docMk/>
            <pc:sldMk cId="3862773212" sldId="323"/>
            <ac:spMk id="6" creationId="{64229712-6C73-4649-B31E-45B228871416}"/>
          </ac:spMkLst>
        </pc:spChg>
        <pc:spChg chg="mod">
          <ac:chgData name="CLAUDIMAR SANTOS CHAVES" userId="6d04c02f-11bd-4b7b-a9b1-cd46cedd066e" providerId="ADAL" clId="{D38F1A35-2EB3-45FB-97C7-3A1566114370}" dt="2020-07-24T14:58:55.317" v="315" actId="20577"/>
          <ac:spMkLst>
            <pc:docMk/>
            <pc:sldMk cId="3862773212" sldId="323"/>
            <ac:spMk id="14" creationId="{71622C1D-76F1-4122-AD2A-98EE3DA121EF}"/>
          </ac:spMkLst>
        </pc:spChg>
        <pc:picChg chg="mod">
          <ac:chgData name="CLAUDIMAR SANTOS CHAVES" userId="6d04c02f-11bd-4b7b-a9b1-cd46cedd066e" providerId="ADAL" clId="{D38F1A35-2EB3-45FB-97C7-3A1566114370}" dt="2020-07-24T15:23:23.890" v="337" actId="14826"/>
          <ac:picMkLst>
            <pc:docMk/>
            <pc:sldMk cId="3862773212" sldId="323"/>
            <ac:picMk id="11" creationId="{5934A797-20C3-4FE8-AC96-79A9B1B66699}"/>
          </ac:picMkLst>
        </pc:picChg>
        <pc:picChg chg="mod">
          <ac:chgData name="CLAUDIMAR SANTOS CHAVES" userId="6d04c02f-11bd-4b7b-a9b1-cd46cedd066e" providerId="ADAL" clId="{D38F1A35-2EB3-45FB-97C7-3A1566114370}" dt="2020-07-24T15:23:28.803" v="338" actId="14826"/>
          <ac:picMkLst>
            <pc:docMk/>
            <pc:sldMk cId="3862773212" sldId="323"/>
            <ac:picMk id="12" creationId="{273470E2-E4BE-43B6-B222-5779245E5BEF}"/>
          </ac:picMkLst>
        </pc:picChg>
      </pc:sldChg>
      <pc:sldChg chg="add del">
        <pc:chgData name="CLAUDIMAR SANTOS CHAVES" userId="6d04c02f-11bd-4b7b-a9b1-cd46cedd066e" providerId="ADAL" clId="{D38F1A35-2EB3-45FB-97C7-3A1566114370}" dt="2020-07-24T20:48:19.225" v="799" actId="47"/>
        <pc:sldMkLst>
          <pc:docMk/>
          <pc:sldMk cId="4143257758" sldId="324"/>
        </pc:sldMkLst>
      </pc:sldChg>
      <pc:sldChg chg="modSp add mod">
        <pc:chgData name="CLAUDIMAR SANTOS CHAVES" userId="6d04c02f-11bd-4b7b-a9b1-cd46cedd066e" providerId="ADAL" clId="{D38F1A35-2EB3-45FB-97C7-3A1566114370}" dt="2020-07-24T15:24:39.853" v="381" actId="14826"/>
        <pc:sldMkLst>
          <pc:docMk/>
          <pc:sldMk cId="1441918208" sldId="325"/>
        </pc:sldMkLst>
        <pc:spChg chg="mod">
          <ac:chgData name="CLAUDIMAR SANTOS CHAVES" userId="6d04c02f-11bd-4b7b-a9b1-cd46cedd066e" providerId="ADAL" clId="{D38F1A35-2EB3-45FB-97C7-3A1566114370}" dt="2020-07-24T15:24:15.561" v="359" actId="20577"/>
          <ac:spMkLst>
            <pc:docMk/>
            <pc:sldMk cId="1441918208" sldId="325"/>
            <ac:spMk id="2" creationId="{3FE10914-9635-4315-96D7-93A392072EE0}"/>
          </ac:spMkLst>
        </pc:spChg>
        <pc:spChg chg="mod">
          <ac:chgData name="CLAUDIMAR SANTOS CHAVES" userId="6d04c02f-11bd-4b7b-a9b1-cd46cedd066e" providerId="ADAL" clId="{D38F1A35-2EB3-45FB-97C7-3A1566114370}" dt="2020-07-24T15:24:26.009" v="379" actId="20577"/>
          <ac:spMkLst>
            <pc:docMk/>
            <pc:sldMk cId="1441918208" sldId="325"/>
            <ac:spMk id="4" creationId="{7844D2C9-005F-46CE-97BB-67530E640758}"/>
          </ac:spMkLst>
        </pc:spChg>
        <pc:spChg chg="mod">
          <ac:chgData name="CLAUDIMAR SANTOS CHAVES" userId="6d04c02f-11bd-4b7b-a9b1-cd46cedd066e" providerId="ADAL" clId="{D38F1A35-2EB3-45FB-97C7-3A1566114370}" dt="2020-07-24T15:23:51.067" v="340" actId="20577"/>
          <ac:spMkLst>
            <pc:docMk/>
            <pc:sldMk cId="1441918208" sldId="325"/>
            <ac:spMk id="6" creationId="{64229712-6C73-4649-B31E-45B228871416}"/>
          </ac:spMkLst>
        </pc:spChg>
        <pc:spChg chg="mod">
          <ac:chgData name="CLAUDIMAR SANTOS CHAVES" userId="6d04c02f-11bd-4b7b-a9b1-cd46cedd066e" providerId="ADAL" clId="{D38F1A35-2EB3-45FB-97C7-3A1566114370}" dt="2020-07-24T15:23:54.978" v="342" actId="20577"/>
          <ac:spMkLst>
            <pc:docMk/>
            <pc:sldMk cId="1441918208" sldId="325"/>
            <ac:spMk id="14" creationId="{71622C1D-76F1-4122-AD2A-98EE3DA121EF}"/>
          </ac:spMkLst>
        </pc:spChg>
        <pc:picChg chg="mod">
          <ac:chgData name="CLAUDIMAR SANTOS CHAVES" userId="6d04c02f-11bd-4b7b-a9b1-cd46cedd066e" providerId="ADAL" clId="{D38F1A35-2EB3-45FB-97C7-3A1566114370}" dt="2020-07-24T15:24:34" v="380" actId="14826"/>
          <ac:picMkLst>
            <pc:docMk/>
            <pc:sldMk cId="1441918208" sldId="325"/>
            <ac:picMk id="11" creationId="{5934A797-20C3-4FE8-AC96-79A9B1B66699}"/>
          </ac:picMkLst>
        </pc:picChg>
        <pc:picChg chg="mod">
          <ac:chgData name="CLAUDIMAR SANTOS CHAVES" userId="6d04c02f-11bd-4b7b-a9b1-cd46cedd066e" providerId="ADAL" clId="{D38F1A35-2EB3-45FB-97C7-3A1566114370}" dt="2020-07-24T15:24:39.853" v="381" actId="14826"/>
          <ac:picMkLst>
            <pc:docMk/>
            <pc:sldMk cId="1441918208" sldId="325"/>
            <ac:picMk id="12" creationId="{273470E2-E4BE-43B6-B222-5779245E5BEF}"/>
          </ac:picMkLst>
        </pc:picChg>
      </pc:sldChg>
      <pc:sldChg chg="modSp add mod">
        <pc:chgData name="CLAUDIMAR SANTOS CHAVES" userId="6d04c02f-11bd-4b7b-a9b1-cd46cedd066e" providerId="ADAL" clId="{D38F1A35-2EB3-45FB-97C7-3A1566114370}" dt="2020-07-24T15:36:18.536" v="396" actId="120"/>
        <pc:sldMkLst>
          <pc:docMk/>
          <pc:sldMk cId="2474705700" sldId="326"/>
        </pc:sldMkLst>
        <pc:spChg chg="mod">
          <ac:chgData name="CLAUDIMAR SANTOS CHAVES" userId="6d04c02f-11bd-4b7b-a9b1-cd46cedd066e" providerId="ADAL" clId="{D38F1A35-2EB3-45FB-97C7-3A1566114370}" dt="2020-07-24T15:34:37.889" v="387"/>
          <ac:spMkLst>
            <pc:docMk/>
            <pc:sldMk cId="2474705700" sldId="326"/>
            <ac:spMk id="7" creationId="{D949A9BF-E575-4770-86AA-6B4280F4E7BD}"/>
          </ac:spMkLst>
        </pc:spChg>
        <pc:spChg chg="mod">
          <ac:chgData name="CLAUDIMAR SANTOS CHAVES" userId="6d04c02f-11bd-4b7b-a9b1-cd46cedd066e" providerId="ADAL" clId="{D38F1A35-2EB3-45FB-97C7-3A1566114370}" dt="2020-07-24T15:36:18.536" v="396" actId="120"/>
          <ac:spMkLst>
            <pc:docMk/>
            <pc:sldMk cId="2474705700" sldId="326"/>
            <ac:spMk id="8" creationId="{1FD7526F-E0D6-4387-BC04-3A7299833FBE}"/>
          </ac:spMkLst>
        </pc:spChg>
      </pc:sldChg>
      <pc:sldChg chg="modSp add del mod">
        <pc:chgData name="CLAUDIMAR SANTOS CHAVES" userId="6d04c02f-11bd-4b7b-a9b1-cd46cedd066e" providerId="ADAL" clId="{D38F1A35-2EB3-45FB-97C7-3A1566114370}" dt="2020-07-24T14:10:02.073" v="92" actId="47"/>
        <pc:sldMkLst>
          <pc:docMk/>
          <pc:sldMk cId="2557973017" sldId="327"/>
        </pc:sldMkLst>
        <pc:spChg chg="mod">
          <ac:chgData name="CLAUDIMAR SANTOS CHAVES" userId="6d04c02f-11bd-4b7b-a9b1-cd46cedd066e" providerId="ADAL" clId="{D38F1A35-2EB3-45FB-97C7-3A1566114370}" dt="2020-07-24T14:01:16.099" v="67"/>
          <ac:spMkLst>
            <pc:docMk/>
            <pc:sldMk cId="2557973017" sldId="327"/>
            <ac:spMk id="2" creationId="{3FE10914-9635-4315-96D7-93A392072EE0}"/>
          </ac:spMkLst>
        </pc:spChg>
        <pc:spChg chg="mod">
          <ac:chgData name="CLAUDIMAR SANTOS CHAVES" userId="6d04c02f-11bd-4b7b-a9b1-cd46cedd066e" providerId="ADAL" clId="{D38F1A35-2EB3-45FB-97C7-3A1566114370}" dt="2020-07-24T14:03:02.925" v="77"/>
          <ac:spMkLst>
            <pc:docMk/>
            <pc:sldMk cId="2557973017" sldId="327"/>
            <ac:spMk id="4" creationId="{7844D2C9-005F-46CE-97BB-67530E640758}"/>
          </ac:spMkLst>
        </pc:spChg>
        <pc:picChg chg="mod">
          <ac:chgData name="CLAUDIMAR SANTOS CHAVES" userId="6d04c02f-11bd-4b7b-a9b1-cd46cedd066e" providerId="ADAL" clId="{D38F1A35-2EB3-45FB-97C7-3A1566114370}" dt="2020-07-24T14:04:44.837" v="85" actId="14100"/>
          <ac:picMkLst>
            <pc:docMk/>
            <pc:sldMk cId="2557973017" sldId="327"/>
            <ac:picMk id="7" creationId="{7FBC40FA-F663-4556-A2B3-E84CC801EDC1}"/>
          </ac:picMkLst>
        </pc:picChg>
        <pc:picChg chg="mod">
          <ac:chgData name="CLAUDIMAR SANTOS CHAVES" userId="6d04c02f-11bd-4b7b-a9b1-cd46cedd066e" providerId="ADAL" clId="{D38F1A35-2EB3-45FB-97C7-3A1566114370}" dt="2020-07-24T14:03:44.653" v="81" actId="14100"/>
          <ac:picMkLst>
            <pc:docMk/>
            <pc:sldMk cId="2557973017" sldId="327"/>
            <ac:picMk id="8" creationId="{E8E614E7-7583-4FFB-8751-83AD03FD0827}"/>
          </ac:picMkLst>
        </pc:picChg>
      </pc:sldChg>
      <pc:sldChg chg="modSp add mod">
        <pc:chgData name="CLAUDIMAR SANTOS CHAVES" userId="6d04c02f-11bd-4b7b-a9b1-cd46cedd066e" providerId="ADAL" clId="{D38F1A35-2EB3-45FB-97C7-3A1566114370}" dt="2020-07-24T14:11:49.553" v="100"/>
        <pc:sldMkLst>
          <pc:docMk/>
          <pc:sldMk cId="3928167486" sldId="328"/>
        </pc:sldMkLst>
        <pc:spChg chg="mod">
          <ac:chgData name="CLAUDIMAR SANTOS CHAVES" userId="6d04c02f-11bd-4b7b-a9b1-cd46cedd066e" providerId="ADAL" clId="{D38F1A35-2EB3-45FB-97C7-3A1566114370}" dt="2020-07-24T14:11:46.863" v="99"/>
          <ac:spMkLst>
            <pc:docMk/>
            <pc:sldMk cId="3928167486" sldId="328"/>
            <ac:spMk id="2" creationId="{3FE10914-9635-4315-96D7-93A392072EE0}"/>
          </ac:spMkLst>
        </pc:spChg>
        <pc:spChg chg="mod">
          <ac:chgData name="CLAUDIMAR SANTOS CHAVES" userId="6d04c02f-11bd-4b7b-a9b1-cd46cedd066e" providerId="ADAL" clId="{D38F1A35-2EB3-45FB-97C7-3A1566114370}" dt="2020-07-24T14:11:49.553" v="100"/>
          <ac:spMkLst>
            <pc:docMk/>
            <pc:sldMk cId="3928167486" sldId="328"/>
            <ac:spMk id="4" creationId="{7844D2C9-005F-46CE-97BB-67530E640758}"/>
          </ac:spMkLst>
        </pc:spChg>
        <pc:picChg chg="mod">
          <ac:chgData name="CLAUDIMAR SANTOS CHAVES" userId="6d04c02f-11bd-4b7b-a9b1-cd46cedd066e" providerId="ADAL" clId="{D38F1A35-2EB3-45FB-97C7-3A1566114370}" dt="2020-07-24T14:09:25.592" v="90" actId="14826"/>
          <ac:picMkLst>
            <pc:docMk/>
            <pc:sldMk cId="3928167486" sldId="328"/>
            <ac:picMk id="7" creationId="{7FBC40FA-F663-4556-A2B3-E84CC801EDC1}"/>
          </ac:picMkLst>
        </pc:picChg>
        <pc:picChg chg="mod">
          <ac:chgData name="CLAUDIMAR SANTOS CHAVES" userId="6d04c02f-11bd-4b7b-a9b1-cd46cedd066e" providerId="ADAL" clId="{D38F1A35-2EB3-45FB-97C7-3A1566114370}" dt="2020-07-24T14:09:39.811" v="91" actId="14826"/>
          <ac:picMkLst>
            <pc:docMk/>
            <pc:sldMk cId="3928167486" sldId="328"/>
            <ac:picMk id="8" creationId="{E8E614E7-7583-4FFB-8751-83AD03FD0827}"/>
          </ac:picMkLst>
        </pc:picChg>
      </pc:sldChg>
      <pc:sldChg chg="modSp add mod">
        <pc:chgData name="CLAUDIMAR SANTOS CHAVES" userId="6d04c02f-11bd-4b7b-a9b1-cd46cedd066e" providerId="ADAL" clId="{D38F1A35-2EB3-45FB-97C7-3A1566114370}" dt="2020-07-24T14:24:58.809" v="159" actId="14100"/>
        <pc:sldMkLst>
          <pc:docMk/>
          <pc:sldMk cId="2357020196" sldId="329"/>
        </pc:sldMkLst>
        <pc:spChg chg="mod">
          <ac:chgData name="CLAUDIMAR SANTOS CHAVES" userId="6d04c02f-11bd-4b7b-a9b1-cd46cedd066e" providerId="ADAL" clId="{D38F1A35-2EB3-45FB-97C7-3A1566114370}" dt="2020-07-24T14:13:16.694" v="109" actId="20577"/>
          <ac:spMkLst>
            <pc:docMk/>
            <pc:sldMk cId="2357020196" sldId="329"/>
            <ac:spMk id="2" creationId="{3FE10914-9635-4315-96D7-93A392072EE0}"/>
          </ac:spMkLst>
        </pc:spChg>
        <pc:spChg chg="mod">
          <ac:chgData name="CLAUDIMAR SANTOS CHAVES" userId="6d04c02f-11bd-4b7b-a9b1-cd46cedd066e" providerId="ADAL" clId="{D38F1A35-2EB3-45FB-97C7-3A1566114370}" dt="2020-07-24T14:13:28.393" v="112" actId="6549"/>
          <ac:spMkLst>
            <pc:docMk/>
            <pc:sldMk cId="2357020196" sldId="329"/>
            <ac:spMk id="4" creationId="{7844D2C9-005F-46CE-97BB-67530E640758}"/>
          </ac:spMkLst>
        </pc:spChg>
        <pc:picChg chg="mod">
          <ac:chgData name="CLAUDIMAR SANTOS CHAVES" userId="6d04c02f-11bd-4b7b-a9b1-cd46cedd066e" providerId="ADAL" clId="{D38F1A35-2EB3-45FB-97C7-3A1566114370}" dt="2020-07-24T14:24:22.087" v="155" actId="14100"/>
          <ac:picMkLst>
            <pc:docMk/>
            <pc:sldMk cId="2357020196" sldId="329"/>
            <ac:picMk id="7" creationId="{7FBC40FA-F663-4556-A2B3-E84CC801EDC1}"/>
          </ac:picMkLst>
        </pc:picChg>
        <pc:picChg chg="mod">
          <ac:chgData name="CLAUDIMAR SANTOS CHAVES" userId="6d04c02f-11bd-4b7b-a9b1-cd46cedd066e" providerId="ADAL" clId="{D38F1A35-2EB3-45FB-97C7-3A1566114370}" dt="2020-07-24T14:24:58.809" v="159" actId="14100"/>
          <ac:picMkLst>
            <pc:docMk/>
            <pc:sldMk cId="2357020196" sldId="329"/>
            <ac:picMk id="8" creationId="{E8E614E7-7583-4FFB-8751-83AD03FD0827}"/>
          </ac:picMkLst>
        </pc:picChg>
      </pc:sldChg>
      <pc:sldChg chg="modSp add mod">
        <pc:chgData name="CLAUDIMAR SANTOS CHAVES" userId="6d04c02f-11bd-4b7b-a9b1-cd46cedd066e" providerId="ADAL" clId="{D38F1A35-2EB3-45FB-97C7-3A1566114370}" dt="2020-07-24T14:26:02.417" v="166" actId="14100"/>
        <pc:sldMkLst>
          <pc:docMk/>
          <pc:sldMk cId="427908605" sldId="330"/>
        </pc:sldMkLst>
        <pc:spChg chg="mod">
          <ac:chgData name="CLAUDIMAR SANTOS CHAVES" userId="6d04c02f-11bd-4b7b-a9b1-cd46cedd066e" providerId="ADAL" clId="{D38F1A35-2EB3-45FB-97C7-3A1566114370}" dt="2020-07-24T14:13:37.552" v="115" actId="6549"/>
          <ac:spMkLst>
            <pc:docMk/>
            <pc:sldMk cId="427908605" sldId="330"/>
            <ac:spMk id="2" creationId="{3FE10914-9635-4315-96D7-93A392072EE0}"/>
          </ac:spMkLst>
        </pc:spChg>
        <pc:spChg chg="mod">
          <ac:chgData name="CLAUDIMAR SANTOS CHAVES" userId="6d04c02f-11bd-4b7b-a9b1-cd46cedd066e" providerId="ADAL" clId="{D38F1A35-2EB3-45FB-97C7-3A1566114370}" dt="2020-07-24T14:14:02.558" v="124" actId="6549"/>
          <ac:spMkLst>
            <pc:docMk/>
            <pc:sldMk cId="427908605" sldId="330"/>
            <ac:spMk id="4" creationId="{7844D2C9-005F-46CE-97BB-67530E640758}"/>
          </ac:spMkLst>
        </pc:spChg>
        <pc:picChg chg="mod">
          <ac:chgData name="CLAUDIMAR SANTOS CHAVES" userId="6d04c02f-11bd-4b7b-a9b1-cd46cedd066e" providerId="ADAL" clId="{D38F1A35-2EB3-45FB-97C7-3A1566114370}" dt="2020-07-24T14:26:02.417" v="166" actId="14100"/>
          <ac:picMkLst>
            <pc:docMk/>
            <pc:sldMk cId="427908605" sldId="330"/>
            <ac:picMk id="7" creationId="{7FBC40FA-F663-4556-A2B3-E84CC801EDC1}"/>
          </ac:picMkLst>
        </pc:picChg>
        <pc:picChg chg="mod">
          <ac:chgData name="CLAUDIMAR SANTOS CHAVES" userId="6d04c02f-11bd-4b7b-a9b1-cd46cedd066e" providerId="ADAL" clId="{D38F1A35-2EB3-45FB-97C7-3A1566114370}" dt="2020-07-24T14:26:02.417" v="166" actId="14100"/>
          <ac:picMkLst>
            <pc:docMk/>
            <pc:sldMk cId="427908605" sldId="330"/>
            <ac:picMk id="8" creationId="{E8E614E7-7583-4FFB-8751-83AD03FD0827}"/>
          </ac:picMkLst>
        </pc:picChg>
      </pc:sldChg>
      <pc:sldChg chg="modSp add mod">
        <pc:chgData name="CLAUDIMAR SANTOS CHAVES" userId="6d04c02f-11bd-4b7b-a9b1-cd46cedd066e" providerId="ADAL" clId="{D38F1A35-2EB3-45FB-97C7-3A1566114370}" dt="2020-07-24T14:58:32.510" v="310" actId="20577"/>
        <pc:sldMkLst>
          <pc:docMk/>
          <pc:sldMk cId="2867006615" sldId="331"/>
        </pc:sldMkLst>
        <pc:spChg chg="mod">
          <ac:chgData name="CLAUDIMAR SANTOS CHAVES" userId="6d04c02f-11bd-4b7b-a9b1-cd46cedd066e" providerId="ADAL" clId="{D38F1A35-2EB3-45FB-97C7-3A1566114370}" dt="2020-07-24T14:58:32.510" v="310" actId="20577"/>
          <ac:spMkLst>
            <pc:docMk/>
            <pc:sldMk cId="2867006615" sldId="331"/>
            <ac:spMk id="2" creationId="{31C294D6-9B77-4B20-AFA6-9F6D4EB3A5BA}"/>
          </ac:spMkLst>
        </pc:spChg>
        <pc:graphicFrameChg chg="mod modGraphic">
          <ac:chgData name="CLAUDIMAR SANTOS CHAVES" userId="6d04c02f-11bd-4b7b-a9b1-cd46cedd066e" providerId="ADAL" clId="{D38F1A35-2EB3-45FB-97C7-3A1566114370}" dt="2020-07-24T14:57:55.819" v="307" actId="122"/>
          <ac:graphicFrameMkLst>
            <pc:docMk/>
            <pc:sldMk cId="2867006615" sldId="331"/>
            <ac:graphicFrameMk id="4" creationId="{3CAFC58D-152E-4890-88B6-F19FB7771349}"/>
          </ac:graphicFrameMkLst>
        </pc:graphicFrameChg>
      </pc:sldChg>
      <pc:sldChg chg="add">
        <pc:chgData name="CLAUDIMAR SANTOS CHAVES" userId="6d04c02f-11bd-4b7b-a9b1-cd46cedd066e" providerId="ADAL" clId="{D38F1A35-2EB3-45FB-97C7-3A1566114370}" dt="2020-07-24T15:34:22.198" v="386"/>
        <pc:sldMkLst>
          <pc:docMk/>
          <pc:sldMk cId="1223587335" sldId="332"/>
        </pc:sldMkLst>
      </pc:sldChg>
      <pc:sldChg chg="modSp add mod ord">
        <pc:chgData name="CLAUDIMAR SANTOS CHAVES" userId="6d04c02f-11bd-4b7b-a9b1-cd46cedd066e" providerId="ADAL" clId="{D38F1A35-2EB3-45FB-97C7-3A1566114370}" dt="2020-07-24T21:47:45.712" v="919" actId="20577"/>
        <pc:sldMkLst>
          <pc:docMk/>
          <pc:sldMk cId="2466648031" sldId="335"/>
        </pc:sldMkLst>
        <pc:spChg chg="mod">
          <ac:chgData name="CLAUDIMAR SANTOS CHAVES" userId="6d04c02f-11bd-4b7b-a9b1-cd46cedd066e" providerId="ADAL" clId="{D38F1A35-2EB3-45FB-97C7-3A1566114370}" dt="2020-07-24T21:47:45.712" v="919" actId="20577"/>
          <ac:spMkLst>
            <pc:docMk/>
            <pc:sldMk cId="2466648031" sldId="335"/>
            <ac:spMk id="3" creationId="{6392C7B1-42D1-4922-ACAE-842AEADDF9B6}"/>
          </ac:spMkLst>
        </pc:spChg>
      </pc:sldChg>
      <pc:sldChg chg="addSp delSp modSp add mod ord">
        <pc:chgData name="CLAUDIMAR SANTOS CHAVES" userId="6d04c02f-11bd-4b7b-a9b1-cd46cedd066e" providerId="ADAL" clId="{D38F1A35-2EB3-45FB-97C7-3A1566114370}" dt="2020-07-24T21:47:54.681" v="923" actId="20577"/>
        <pc:sldMkLst>
          <pc:docMk/>
          <pc:sldMk cId="2280003635" sldId="336"/>
        </pc:sldMkLst>
        <pc:spChg chg="mod">
          <ac:chgData name="CLAUDIMAR SANTOS CHAVES" userId="6d04c02f-11bd-4b7b-a9b1-cd46cedd066e" providerId="ADAL" clId="{D38F1A35-2EB3-45FB-97C7-3A1566114370}" dt="2020-07-24T21:47:54.681" v="923" actId="20577"/>
          <ac:spMkLst>
            <pc:docMk/>
            <pc:sldMk cId="2280003635" sldId="336"/>
            <ac:spMk id="3" creationId="{9F1F1038-7BE2-435D-AD44-D473EC7C247A}"/>
          </ac:spMkLst>
        </pc:spChg>
        <pc:spChg chg="add del">
          <ac:chgData name="CLAUDIMAR SANTOS CHAVES" userId="6d04c02f-11bd-4b7b-a9b1-cd46cedd066e" providerId="ADAL" clId="{D38F1A35-2EB3-45FB-97C7-3A1566114370}" dt="2020-07-24T18:09:17.806" v="447" actId="22"/>
          <ac:spMkLst>
            <pc:docMk/>
            <pc:sldMk cId="2280003635" sldId="336"/>
            <ac:spMk id="5" creationId="{69A476F9-3B48-4112-9E74-11E0E4152C84}"/>
          </ac:spMkLst>
        </pc:spChg>
      </pc:sldChg>
      <pc:sldChg chg="modSp add mod ord">
        <pc:chgData name="CLAUDIMAR SANTOS CHAVES" userId="6d04c02f-11bd-4b7b-a9b1-cd46cedd066e" providerId="ADAL" clId="{D38F1A35-2EB3-45FB-97C7-3A1566114370}" dt="2020-07-24T21:40:26.744" v="915" actId="12"/>
        <pc:sldMkLst>
          <pc:docMk/>
          <pc:sldMk cId="1740348136" sldId="337"/>
        </pc:sldMkLst>
        <pc:spChg chg="mod">
          <ac:chgData name="CLAUDIMAR SANTOS CHAVES" userId="6d04c02f-11bd-4b7b-a9b1-cd46cedd066e" providerId="ADAL" clId="{D38F1A35-2EB3-45FB-97C7-3A1566114370}" dt="2020-07-24T21:40:26.744" v="915" actId="12"/>
          <ac:spMkLst>
            <pc:docMk/>
            <pc:sldMk cId="1740348136" sldId="337"/>
            <ac:spMk id="5" creationId="{FFAAC0BF-FDB4-40B1-B40D-555A77771CBB}"/>
          </ac:spMkLst>
        </pc:spChg>
      </pc:sldChg>
      <pc:sldChg chg="modSp add mod ord">
        <pc:chgData name="CLAUDIMAR SANTOS CHAVES" userId="6d04c02f-11bd-4b7b-a9b1-cd46cedd066e" providerId="ADAL" clId="{D38F1A35-2EB3-45FB-97C7-3A1566114370}" dt="2020-07-24T21:48:07.607" v="927" actId="20577"/>
        <pc:sldMkLst>
          <pc:docMk/>
          <pc:sldMk cId="1703514462" sldId="341"/>
        </pc:sldMkLst>
        <pc:spChg chg="mod">
          <ac:chgData name="CLAUDIMAR SANTOS CHAVES" userId="6d04c02f-11bd-4b7b-a9b1-cd46cedd066e" providerId="ADAL" clId="{D38F1A35-2EB3-45FB-97C7-3A1566114370}" dt="2020-07-24T21:48:07.607" v="927" actId="20577"/>
          <ac:spMkLst>
            <pc:docMk/>
            <pc:sldMk cId="1703514462" sldId="341"/>
            <ac:spMk id="3" creationId="{9F1F1038-7BE2-435D-AD44-D473EC7C247A}"/>
          </ac:spMkLst>
        </pc:spChg>
      </pc:sldChg>
      <pc:sldChg chg="addSp modSp del mod">
        <pc:chgData name="CLAUDIMAR SANTOS CHAVES" userId="6d04c02f-11bd-4b7b-a9b1-cd46cedd066e" providerId="ADAL" clId="{D38F1A35-2EB3-45FB-97C7-3A1566114370}" dt="2020-07-24T19:17:49.989" v="678" actId="2696"/>
        <pc:sldMkLst>
          <pc:docMk/>
          <pc:sldMk cId="2488771726" sldId="344"/>
        </pc:sldMkLst>
        <pc:spChg chg="mod">
          <ac:chgData name="CLAUDIMAR SANTOS CHAVES" userId="6d04c02f-11bd-4b7b-a9b1-cd46cedd066e" providerId="ADAL" clId="{D38F1A35-2EB3-45FB-97C7-3A1566114370}" dt="2020-07-24T19:10:20.653" v="556" actId="26606"/>
          <ac:spMkLst>
            <pc:docMk/>
            <pc:sldMk cId="2488771726" sldId="344"/>
            <ac:spMk id="9" creationId="{45F3642F-3CE5-42B6-971D-53409550B557}"/>
          </ac:spMkLst>
        </pc:spChg>
        <pc:spChg chg="mod">
          <ac:chgData name="CLAUDIMAR SANTOS CHAVES" userId="6d04c02f-11bd-4b7b-a9b1-cd46cedd066e" providerId="ADAL" clId="{D38F1A35-2EB3-45FB-97C7-3A1566114370}" dt="2020-07-24T19:10:20.653" v="556" actId="26606"/>
          <ac:spMkLst>
            <pc:docMk/>
            <pc:sldMk cId="2488771726" sldId="344"/>
            <ac:spMk id="10" creationId="{C78645E8-9EDD-4994-9FCE-C8488D9E6AEF}"/>
          </ac:spMkLst>
        </pc:spChg>
        <pc:spChg chg="add">
          <ac:chgData name="CLAUDIMAR SANTOS CHAVES" userId="6d04c02f-11bd-4b7b-a9b1-cd46cedd066e" providerId="ADAL" clId="{D38F1A35-2EB3-45FB-97C7-3A1566114370}" dt="2020-07-24T19:10:20.653" v="556" actId="26606"/>
          <ac:spMkLst>
            <pc:docMk/>
            <pc:sldMk cId="2488771726" sldId="344"/>
            <ac:spMk id="12" creationId="{B43B9CA2-4B31-4ACD-9A9F-B8E6C6420386}"/>
          </ac:spMkLst>
        </pc:spChg>
        <pc:spChg chg="add">
          <ac:chgData name="CLAUDIMAR SANTOS CHAVES" userId="6d04c02f-11bd-4b7b-a9b1-cd46cedd066e" providerId="ADAL" clId="{D38F1A35-2EB3-45FB-97C7-3A1566114370}" dt="2020-07-24T19:10:20.653" v="556" actId="26606"/>
          <ac:spMkLst>
            <pc:docMk/>
            <pc:sldMk cId="2488771726" sldId="344"/>
            <ac:spMk id="14" creationId="{33F94DB1-BC5D-454D-845C-7BA3A1F46999}"/>
          </ac:spMkLst>
        </pc:spChg>
        <pc:spChg chg="add">
          <ac:chgData name="CLAUDIMAR SANTOS CHAVES" userId="6d04c02f-11bd-4b7b-a9b1-cd46cedd066e" providerId="ADAL" clId="{D38F1A35-2EB3-45FB-97C7-3A1566114370}" dt="2020-07-24T19:10:20.653" v="556" actId="26606"/>
          <ac:spMkLst>
            <pc:docMk/>
            <pc:sldMk cId="2488771726" sldId="344"/>
            <ac:spMk id="19" creationId="{5676B86F-860B-4586-BCAA-C0650C09B7B9}"/>
          </ac:spMkLst>
        </pc:spChg>
        <pc:spChg chg="add">
          <ac:chgData name="CLAUDIMAR SANTOS CHAVES" userId="6d04c02f-11bd-4b7b-a9b1-cd46cedd066e" providerId="ADAL" clId="{D38F1A35-2EB3-45FB-97C7-3A1566114370}" dt="2020-07-24T19:10:20.653" v="556" actId="26606"/>
          <ac:spMkLst>
            <pc:docMk/>
            <pc:sldMk cId="2488771726" sldId="344"/>
            <ac:spMk id="21" creationId="{8C818ED5-2F56-4171-9445-3AA4F4462396}"/>
          </ac:spMkLst>
        </pc:spChg>
        <pc:spChg chg="add">
          <ac:chgData name="CLAUDIMAR SANTOS CHAVES" userId="6d04c02f-11bd-4b7b-a9b1-cd46cedd066e" providerId="ADAL" clId="{D38F1A35-2EB3-45FB-97C7-3A1566114370}" dt="2020-07-24T19:10:20.653" v="556" actId="26606"/>
          <ac:spMkLst>
            <pc:docMk/>
            <pc:sldMk cId="2488771726" sldId="344"/>
            <ac:spMk id="23" creationId="{DE74FCE8-866C-4AFA-B45C-FACE2A6094E4}"/>
          </ac:spMkLst>
        </pc:spChg>
        <pc:picChg chg="mod">
          <ac:chgData name="CLAUDIMAR SANTOS CHAVES" userId="6d04c02f-11bd-4b7b-a9b1-cd46cedd066e" providerId="ADAL" clId="{D38F1A35-2EB3-45FB-97C7-3A1566114370}" dt="2020-07-24T19:11:05.648" v="561" actId="1076"/>
          <ac:picMkLst>
            <pc:docMk/>
            <pc:sldMk cId="2488771726" sldId="344"/>
            <ac:picMk id="6" creationId="{936578E9-E1FA-4D75-9D84-812093B60F74}"/>
          </ac:picMkLst>
        </pc:picChg>
        <pc:picChg chg="mod ord">
          <ac:chgData name="CLAUDIMAR SANTOS CHAVES" userId="6d04c02f-11bd-4b7b-a9b1-cd46cedd066e" providerId="ADAL" clId="{D38F1A35-2EB3-45FB-97C7-3A1566114370}" dt="2020-07-24T19:11:01.593" v="560" actId="1076"/>
          <ac:picMkLst>
            <pc:docMk/>
            <pc:sldMk cId="2488771726" sldId="344"/>
            <ac:picMk id="7" creationId="{E98E8A61-C9DD-4557-A995-0CFF9E9E87F8}"/>
          </ac:picMkLst>
        </pc:picChg>
        <pc:picChg chg="mod ord">
          <ac:chgData name="CLAUDIMAR SANTOS CHAVES" userId="6d04c02f-11bd-4b7b-a9b1-cd46cedd066e" providerId="ADAL" clId="{D38F1A35-2EB3-45FB-97C7-3A1566114370}" dt="2020-07-24T19:11:15.058" v="562" actId="1076"/>
          <ac:picMkLst>
            <pc:docMk/>
            <pc:sldMk cId="2488771726" sldId="344"/>
            <ac:picMk id="8" creationId="{4188B20A-4BC6-4B88-ABFE-9E319E3B8D28}"/>
          </ac:picMkLst>
        </pc:picChg>
      </pc:sldChg>
      <pc:sldChg chg="addSp delSp modSp add mod modTransition delAnim modAnim">
        <pc:chgData name="CLAUDIMAR SANTOS CHAVES" userId="6d04c02f-11bd-4b7b-a9b1-cd46cedd066e" providerId="ADAL" clId="{D38F1A35-2EB3-45FB-97C7-3A1566114370}" dt="2020-07-24T19:28:10.763" v="708" actId="1036"/>
        <pc:sldMkLst>
          <pc:docMk/>
          <pc:sldMk cId="2320844033" sldId="345"/>
        </pc:sldMkLst>
        <pc:spChg chg="mod">
          <ac:chgData name="CLAUDIMAR SANTOS CHAVES" userId="6d04c02f-11bd-4b7b-a9b1-cd46cedd066e" providerId="ADAL" clId="{D38F1A35-2EB3-45FB-97C7-3A1566114370}" dt="2020-07-24T19:12:09.274" v="567" actId="20577"/>
          <ac:spMkLst>
            <pc:docMk/>
            <pc:sldMk cId="2320844033" sldId="345"/>
            <ac:spMk id="2" creationId="{EF740E45-B3A8-43E0-ACA6-C92674221F40}"/>
          </ac:spMkLst>
        </pc:spChg>
        <pc:spChg chg="mod">
          <ac:chgData name="CLAUDIMAR SANTOS CHAVES" userId="6d04c02f-11bd-4b7b-a9b1-cd46cedd066e" providerId="ADAL" clId="{D38F1A35-2EB3-45FB-97C7-3A1566114370}" dt="2020-07-24T19:12:27.253" v="568"/>
          <ac:spMkLst>
            <pc:docMk/>
            <pc:sldMk cId="2320844033" sldId="345"/>
            <ac:spMk id="3" creationId="{683B6C60-070C-4E72-95E8-0AD5865B4688}"/>
          </ac:spMkLst>
        </pc:spChg>
        <pc:picChg chg="del mod">
          <ac:chgData name="CLAUDIMAR SANTOS CHAVES" userId="6d04c02f-11bd-4b7b-a9b1-cd46cedd066e" providerId="ADAL" clId="{D38F1A35-2EB3-45FB-97C7-3A1566114370}" dt="2020-07-24T19:12:05.277" v="565" actId="478"/>
          <ac:picMkLst>
            <pc:docMk/>
            <pc:sldMk cId="2320844033" sldId="345"/>
            <ac:picMk id="4" creationId="{EA2CE8AB-E115-46F3-B3E5-C977EC1B323A}"/>
          </ac:picMkLst>
        </pc:picChg>
        <pc:picChg chg="del">
          <ac:chgData name="CLAUDIMAR SANTOS CHAVES" userId="6d04c02f-11bd-4b7b-a9b1-cd46cedd066e" providerId="ADAL" clId="{D38F1A35-2EB3-45FB-97C7-3A1566114370}" dt="2020-07-24T19:12:06.330" v="566" actId="478"/>
          <ac:picMkLst>
            <pc:docMk/>
            <pc:sldMk cId="2320844033" sldId="345"/>
            <ac:picMk id="5" creationId="{7A2BD731-B336-4475-A167-0808DD4363F7}"/>
          </ac:picMkLst>
        </pc:picChg>
        <pc:picChg chg="add mod">
          <ac:chgData name="CLAUDIMAR SANTOS CHAVES" userId="6d04c02f-11bd-4b7b-a9b1-cd46cedd066e" providerId="ADAL" clId="{D38F1A35-2EB3-45FB-97C7-3A1566114370}" dt="2020-07-24T19:26:30.113" v="701" actId="14100"/>
          <ac:picMkLst>
            <pc:docMk/>
            <pc:sldMk cId="2320844033" sldId="345"/>
            <ac:picMk id="7" creationId="{9F7C2C90-2979-4F26-B875-B1757EBAE745}"/>
          </ac:picMkLst>
        </pc:picChg>
        <pc:picChg chg="add mod">
          <ac:chgData name="CLAUDIMAR SANTOS CHAVES" userId="6d04c02f-11bd-4b7b-a9b1-cd46cedd066e" providerId="ADAL" clId="{D38F1A35-2EB3-45FB-97C7-3A1566114370}" dt="2020-07-24T19:27:49.825" v="707" actId="1038"/>
          <ac:picMkLst>
            <pc:docMk/>
            <pc:sldMk cId="2320844033" sldId="345"/>
            <ac:picMk id="9" creationId="{66646878-EEE8-4A57-99DE-9C890AAA2A75}"/>
          </ac:picMkLst>
        </pc:picChg>
        <pc:picChg chg="add mod">
          <ac:chgData name="CLAUDIMAR SANTOS CHAVES" userId="6d04c02f-11bd-4b7b-a9b1-cd46cedd066e" providerId="ADAL" clId="{D38F1A35-2EB3-45FB-97C7-3A1566114370}" dt="2020-07-24T19:28:10.763" v="708" actId="1036"/>
          <ac:picMkLst>
            <pc:docMk/>
            <pc:sldMk cId="2320844033" sldId="345"/>
            <ac:picMk id="11" creationId="{A03B47C9-BBFB-4831-B81B-E899475D74E1}"/>
          </ac:picMkLst>
        </pc:picChg>
      </pc:sldChg>
      <pc:sldChg chg="addSp modSp add del mod setBg">
        <pc:chgData name="CLAUDIMAR SANTOS CHAVES" userId="6d04c02f-11bd-4b7b-a9b1-cd46cedd066e" providerId="ADAL" clId="{D38F1A35-2EB3-45FB-97C7-3A1566114370}" dt="2020-07-24T19:15:35.062" v="667" actId="2696"/>
        <pc:sldMkLst>
          <pc:docMk/>
          <pc:sldMk cId="258248855" sldId="346"/>
        </pc:sldMkLst>
        <pc:spChg chg="mod ord">
          <ac:chgData name="CLAUDIMAR SANTOS CHAVES" userId="6d04c02f-11bd-4b7b-a9b1-cd46cedd066e" providerId="ADAL" clId="{D38F1A35-2EB3-45FB-97C7-3A1566114370}" dt="2020-07-24T19:14:50.483" v="662" actId="26606"/>
          <ac:spMkLst>
            <pc:docMk/>
            <pc:sldMk cId="258248855" sldId="346"/>
            <ac:spMk id="2" creationId="{EF740E45-B3A8-43E0-ACA6-C92674221F40}"/>
          </ac:spMkLst>
        </pc:spChg>
        <pc:spChg chg="mod ord">
          <ac:chgData name="CLAUDIMAR SANTOS CHAVES" userId="6d04c02f-11bd-4b7b-a9b1-cd46cedd066e" providerId="ADAL" clId="{D38F1A35-2EB3-45FB-97C7-3A1566114370}" dt="2020-07-24T19:14:50.483" v="662" actId="26606"/>
          <ac:spMkLst>
            <pc:docMk/>
            <pc:sldMk cId="258248855" sldId="346"/>
            <ac:spMk id="3" creationId="{683B6C60-070C-4E72-95E8-0AD5865B4688}"/>
          </ac:spMkLst>
        </pc:spChg>
        <pc:spChg chg="add">
          <ac:chgData name="CLAUDIMAR SANTOS CHAVES" userId="6d04c02f-11bd-4b7b-a9b1-cd46cedd066e" providerId="ADAL" clId="{D38F1A35-2EB3-45FB-97C7-3A1566114370}" dt="2020-07-24T19:14:50.483" v="662" actId="26606"/>
          <ac:spMkLst>
            <pc:docMk/>
            <pc:sldMk cId="258248855" sldId="346"/>
            <ac:spMk id="16" creationId="{B43B9CA2-4B31-4ACD-9A9F-B8E6C6420386}"/>
          </ac:spMkLst>
        </pc:spChg>
        <pc:spChg chg="add">
          <ac:chgData name="CLAUDIMAR SANTOS CHAVES" userId="6d04c02f-11bd-4b7b-a9b1-cd46cedd066e" providerId="ADAL" clId="{D38F1A35-2EB3-45FB-97C7-3A1566114370}" dt="2020-07-24T19:14:50.483" v="662" actId="26606"/>
          <ac:spMkLst>
            <pc:docMk/>
            <pc:sldMk cId="258248855" sldId="346"/>
            <ac:spMk id="18" creationId="{33F94DB1-BC5D-454D-845C-7BA3A1F46999}"/>
          </ac:spMkLst>
        </pc:spChg>
        <pc:spChg chg="add">
          <ac:chgData name="CLAUDIMAR SANTOS CHAVES" userId="6d04c02f-11bd-4b7b-a9b1-cd46cedd066e" providerId="ADAL" clId="{D38F1A35-2EB3-45FB-97C7-3A1566114370}" dt="2020-07-24T19:14:50.483" v="662" actId="26606"/>
          <ac:spMkLst>
            <pc:docMk/>
            <pc:sldMk cId="258248855" sldId="346"/>
            <ac:spMk id="20" creationId="{5676B86F-860B-4586-BCAA-C0650C09B7B9}"/>
          </ac:spMkLst>
        </pc:spChg>
        <pc:spChg chg="add">
          <ac:chgData name="CLAUDIMAR SANTOS CHAVES" userId="6d04c02f-11bd-4b7b-a9b1-cd46cedd066e" providerId="ADAL" clId="{D38F1A35-2EB3-45FB-97C7-3A1566114370}" dt="2020-07-24T19:14:50.483" v="662" actId="26606"/>
          <ac:spMkLst>
            <pc:docMk/>
            <pc:sldMk cId="258248855" sldId="346"/>
            <ac:spMk id="22" creationId="{8C818ED5-2F56-4171-9445-3AA4F4462396}"/>
          </ac:spMkLst>
        </pc:spChg>
        <pc:spChg chg="add">
          <ac:chgData name="CLAUDIMAR SANTOS CHAVES" userId="6d04c02f-11bd-4b7b-a9b1-cd46cedd066e" providerId="ADAL" clId="{D38F1A35-2EB3-45FB-97C7-3A1566114370}" dt="2020-07-24T19:14:50.483" v="662" actId="26606"/>
          <ac:spMkLst>
            <pc:docMk/>
            <pc:sldMk cId="258248855" sldId="346"/>
            <ac:spMk id="24" creationId="{DE74FCE8-866C-4AFA-B45C-FACE2A6094E4}"/>
          </ac:spMkLst>
        </pc:spChg>
        <pc:picChg chg="mod">
          <ac:chgData name="CLAUDIMAR SANTOS CHAVES" userId="6d04c02f-11bd-4b7b-a9b1-cd46cedd066e" providerId="ADAL" clId="{D38F1A35-2EB3-45FB-97C7-3A1566114370}" dt="2020-07-24T19:15:28.833" v="666" actId="1076"/>
          <ac:picMkLst>
            <pc:docMk/>
            <pc:sldMk cId="258248855" sldId="346"/>
            <ac:picMk id="7" creationId="{9F7C2C90-2979-4F26-B875-B1757EBAE745}"/>
          </ac:picMkLst>
        </pc:picChg>
        <pc:picChg chg="mod">
          <ac:chgData name="CLAUDIMAR SANTOS CHAVES" userId="6d04c02f-11bd-4b7b-a9b1-cd46cedd066e" providerId="ADAL" clId="{D38F1A35-2EB3-45FB-97C7-3A1566114370}" dt="2020-07-24T19:15:17.971" v="665" actId="14100"/>
          <ac:picMkLst>
            <pc:docMk/>
            <pc:sldMk cId="258248855" sldId="346"/>
            <ac:picMk id="9" creationId="{66646878-EEE8-4A57-99DE-9C890AAA2A75}"/>
          </ac:picMkLst>
        </pc:picChg>
        <pc:picChg chg="mod">
          <ac:chgData name="CLAUDIMAR SANTOS CHAVES" userId="6d04c02f-11bd-4b7b-a9b1-cd46cedd066e" providerId="ADAL" clId="{D38F1A35-2EB3-45FB-97C7-3A1566114370}" dt="2020-07-24T19:15:09.866" v="664" actId="14100"/>
          <ac:picMkLst>
            <pc:docMk/>
            <pc:sldMk cId="258248855" sldId="346"/>
            <ac:picMk id="11" creationId="{A03B47C9-BBFB-4831-B81B-E899475D74E1}"/>
          </ac:picMkLst>
        </pc:picChg>
      </pc:sldChg>
      <pc:sldChg chg="modSp add del">
        <pc:chgData name="CLAUDIMAR SANTOS CHAVES" userId="6d04c02f-11bd-4b7b-a9b1-cd46cedd066e" providerId="ADAL" clId="{D38F1A35-2EB3-45FB-97C7-3A1566114370}" dt="2020-07-24T19:55:35.338" v="747" actId="47"/>
        <pc:sldMkLst>
          <pc:docMk/>
          <pc:sldMk cId="3552064998" sldId="349"/>
        </pc:sldMkLst>
        <pc:graphicFrameChg chg="mod">
          <ac:chgData name="CLAUDIMAR SANTOS CHAVES" userId="6d04c02f-11bd-4b7b-a9b1-cd46cedd066e" providerId="ADAL" clId="{D38F1A35-2EB3-45FB-97C7-3A1566114370}" dt="2020-07-24T19:54:02.227" v="732"/>
          <ac:graphicFrameMkLst>
            <pc:docMk/>
            <pc:sldMk cId="3552064998" sldId="349"/>
            <ac:graphicFrameMk id="4" creationId="{3CAFC58D-152E-4890-88B6-F19FB7771349}"/>
          </ac:graphicFrameMkLst>
        </pc:graphicFrameChg>
      </pc:sldChg>
      <pc:sldChg chg="addSp delSp modSp add mod delAnim modAnim">
        <pc:chgData name="CLAUDIMAR SANTOS CHAVES" userId="6d04c02f-11bd-4b7b-a9b1-cd46cedd066e" providerId="ADAL" clId="{D38F1A35-2EB3-45FB-97C7-3A1566114370}" dt="2020-07-24T20:43:30.614" v="798" actId="478"/>
        <pc:sldMkLst>
          <pc:docMk/>
          <pc:sldMk cId="1384387977" sldId="350"/>
        </pc:sldMkLst>
        <pc:spChg chg="add del mod">
          <ac:chgData name="CLAUDIMAR SANTOS CHAVES" userId="6d04c02f-11bd-4b7b-a9b1-cd46cedd066e" providerId="ADAL" clId="{D38F1A35-2EB3-45FB-97C7-3A1566114370}" dt="2020-07-24T19:51:45.766" v="713"/>
          <ac:spMkLst>
            <pc:docMk/>
            <pc:sldMk cId="1384387977" sldId="350"/>
            <ac:spMk id="5" creationId="{4EC4D6E5-06A0-4EF2-B4B7-ED1BC65EB7D5}"/>
          </ac:spMkLst>
        </pc:spChg>
        <pc:spChg chg="add mod">
          <ac:chgData name="CLAUDIMAR SANTOS CHAVES" userId="6d04c02f-11bd-4b7b-a9b1-cd46cedd066e" providerId="ADAL" clId="{D38F1A35-2EB3-45FB-97C7-3A1566114370}" dt="2020-07-24T20:39:56.724" v="778" actId="14100"/>
          <ac:spMkLst>
            <pc:docMk/>
            <pc:sldMk cId="1384387977" sldId="350"/>
            <ac:spMk id="7" creationId="{A88FC54A-FB23-4E01-98AC-8EB06A4E50ED}"/>
          </ac:spMkLst>
        </pc:spChg>
        <pc:spChg chg="add del mod">
          <ac:chgData name="CLAUDIMAR SANTOS CHAVES" userId="6d04c02f-11bd-4b7b-a9b1-cd46cedd066e" providerId="ADAL" clId="{D38F1A35-2EB3-45FB-97C7-3A1566114370}" dt="2020-07-24T20:40:46.466" v="789" actId="478"/>
          <ac:spMkLst>
            <pc:docMk/>
            <pc:sldMk cId="1384387977" sldId="350"/>
            <ac:spMk id="8" creationId="{6D1EF923-6796-49A8-B7E2-4704E16772A6}"/>
          </ac:spMkLst>
        </pc:spChg>
        <pc:spChg chg="add mod">
          <ac:chgData name="CLAUDIMAR SANTOS CHAVES" userId="6d04c02f-11bd-4b7b-a9b1-cd46cedd066e" providerId="ADAL" clId="{D38F1A35-2EB3-45FB-97C7-3A1566114370}" dt="2020-07-24T20:40:40.069" v="788" actId="1076"/>
          <ac:spMkLst>
            <pc:docMk/>
            <pc:sldMk cId="1384387977" sldId="350"/>
            <ac:spMk id="9" creationId="{7716A949-4C32-418E-91B8-769CEB2DE391}"/>
          </ac:spMkLst>
        </pc:spChg>
        <pc:spChg chg="add mod">
          <ac:chgData name="CLAUDIMAR SANTOS CHAVES" userId="6d04c02f-11bd-4b7b-a9b1-cd46cedd066e" providerId="ADAL" clId="{D38F1A35-2EB3-45FB-97C7-3A1566114370}" dt="2020-07-24T20:40:34.133" v="787" actId="1076"/>
          <ac:spMkLst>
            <pc:docMk/>
            <pc:sldMk cId="1384387977" sldId="350"/>
            <ac:spMk id="10" creationId="{25E2025B-D8AC-4BAE-8DAD-A180F946DD9C}"/>
          </ac:spMkLst>
        </pc:spChg>
        <pc:spChg chg="add mod">
          <ac:chgData name="CLAUDIMAR SANTOS CHAVES" userId="6d04c02f-11bd-4b7b-a9b1-cd46cedd066e" providerId="ADAL" clId="{D38F1A35-2EB3-45FB-97C7-3A1566114370}" dt="2020-07-24T20:40:24.827" v="786" actId="1036"/>
          <ac:spMkLst>
            <pc:docMk/>
            <pc:sldMk cId="1384387977" sldId="350"/>
            <ac:spMk id="11" creationId="{2785F37E-F257-40F4-AD5B-C25933FF6187}"/>
          </ac:spMkLst>
        </pc:spChg>
        <pc:spChg chg="mod">
          <ac:chgData name="CLAUDIMAR SANTOS CHAVES" userId="6d04c02f-11bd-4b7b-a9b1-cd46cedd066e" providerId="ADAL" clId="{D38F1A35-2EB3-45FB-97C7-3A1566114370}" dt="2020-07-24T20:42:30.996" v="790"/>
          <ac:spMkLst>
            <pc:docMk/>
            <pc:sldMk cId="1384387977" sldId="350"/>
            <ac:spMk id="13" creationId="{3FB73D29-380F-4C6E-B2DA-CAC8DBB1BC5A}"/>
          </ac:spMkLst>
        </pc:spChg>
        <pc:spChg chg="mod">
          <ac:chgData name="CLAUDIMAR SANTOS CHAVES" userId="6d04c02f-11bd-4b7b-a9b1-cd46cedd066e" providerId="ADAL" clId="{D38F1A35-2EB3-45FB-97C7-3A1566114370}" dt="2020-07-24T20:42:30.996" v="790"/>
          <ac:spMkLst>
            <pc:docMk/>
            <pc:sldMk cId="1384387977" sldId="350"/>
            <ac:spMk id="14" creationId="{098F08C2-F7AC-452F-BB89-14C3B6AD062B}"/>
          </ac:spMkLst>
        </pc:spChg>
        <pc:grpChg chg="add del mod">
          <ac:chgData name="CLAUDIMAR SANTOS CHAVES" userId="6d04c02f-11bd-4b7b-a9b1-cd46cedd066e" providerId="ADAL" clId="{D38F1A35-2EB3-45FB-97C7-3A1566114370}" dt="2020-07-24T20:43:30.614" v="798" actId="478"/>
          <ac:grpSpMkLst>
            <pc:docMk/>
            <pc:sldMk cId="1384387977" sldId="350"/>
            <ac:grpSpMk id="12" creationId="{9C6A7F89-8AED-4D21-AEA9-1AA7EE5007F2}"/>
          </ac:grpSpMkLst>
        </pc:grpChg>
        <pc:graphicFrameChg chg="del">
          <ac:chgData name="CLAUDIMAR SANTOS CHAVES" userId="6d04c02f-11bd-4b7b-a9b1-cd46cedd066e" providerId="ADAL" clId="{D38F1A35-2EB3-45FB-97C7-3A1566114370}" dt="2020-07-24T19:51:24.932" v="712" actId="478"/>
          <ac:graphicFrameMkLst>
            <pc:docMk/>
            <pc:sldMk cId="1384387977" sldId="350"/>
            <ac:graphicFrameMk id="4" creationId="{3CAFC58D-152E-4890-88B6-F19FB7771349}"/>
          </ac:graphicFrameMkLst>
        </pc:graphicFrameChg>
        <pc:graphicFrameChg chg="add mod modGraphic">
          <ac:chgData name="CLAUDIMAR SANTOS CHAVES" userId="6d04c02f-11bd-4b7b-a9b1-cd46cedd066e" providerId="ADAL" clId="{D38F1A35-2EB3-45FB-97C7-3A1566114370}" dt="2020-07-24T20:38:34.344" v="774" actId="207"/>
          <ac:graphicFrameMkLst>
            <pc:docMk/>
            <pc:sldMk cId="1384387977" sldId="350"/>
            <ac:graphicFrameMk id="6" creationId="{BE2401CA-A7F8-42E4-87EF-D8810ADE525E}"/>
          </ac:graphicFrameMkLst>
        </pc:graphicFrameChg>
      </pc:sldChg>
      <pc:sldChg chg="addSp delSp modSp add del mod setBg">
        <pc:chgData name="CLAUDIMAR SANTOS CHAVES" userId="6d04c02f-11bd-4b7b-a9b1-cd46cedd066e" providerId="ADAL" clId="{D38F1A35-2EB3-45FB-97C7-3A1566114370}" dt="2020-07-24T20:30:12.181" v="768" actId="47"/>
        <pc:sldMkLst>
          <pc:docMk/>
          <pc:sldMk cId="3956379888" sldId="351"/>
        </pc:sldMkLst>
        <pc:spChg chg="mod">
          <ac:chgData name="CLAUDIMAR SANTOS CHAVES" userId="6d04c02f-11bd-4b7b-a9b1-cd46cedd066e" providerId="ADAL" clId="{D38F1A35-2EB3-45FB-97C7-3A1566114370}" dt="2020-07-24T19:56:41.533" v="755" actId="26606"/>
          <ac:spMkLst>
            <pc:docMk/>
            <pc:sldMk cId="3956379888" sldId="351"/>
            <ac:spMk id="2" creationId="{31C294D6-9B77-4B20-AFA6-9F6D4EB3A5BA}"/>
          </ac:spMkLst>
        </pc:spChg>
        <pc:spChg chg="add del">
          <ac:chgData name="CLAUDIMAR SANTOS CHAVES" userId="6d04c02f-11bd-4b7b-a9b1-cd46cedd066e" providerId="ADAL" clId="{D38F1A35-2EB3-45FB-97C7-3A1566114370}" dt="2020-07-24T19:55:50.901" v="750" actId="26606"/>
          <ac:spMkLst>
            <pc:docMk/>
            <pc:sldMk cId="3956379888" sldId="351"/>
            <ac:spMk id="13" creationId="{7F57BEA8-497D-4AA8-8A18-BDCD696B25FE}"/>
          </ac:spMkLst>
        </pc:spChg>
        <pc:spChg chg="add del">
          <ac:chgData name="CLAUDIMAR SANTOS CHAVES" userId="6d04c02f-11bd-4b7b-a9b1-cd46cedd066e" providerId="ADAL" clId="{D38F1A35-2EB3-45FB-97C7-3A1566114370}" dt="2020-07-24T19:56:41.523" v="754" actId="26606"/>
          <ac:spMkLst>
            <pc:docMk/>
            <pc:sldMk cId="3956379888" sldId="351"/>
            <ac:spMk id="14" creationId="{42A5316D-ED2F-4F89-B4B4-8D9240B1A348}"/>
          </ac:spMkLst>
        </pc:spChg>
        <pc:spChg chg="add del">
          <ac:chgData name="CLAUDIMAR SANTOS CHAVES" userId="6d04c02f-11bd-4b7b-a9b1-cd46cedd066e" providerId="ADAL" clId="{D38F1A35-2EB3-45FB-97C7-3A1566114370}" dt="2020-07-24T19:56:15.930" v="752" actId="26606"/>
          <ac:spMkLst>
            <pc:docMk/>
            <pc:sldMk cId="3956379888" sldId="351"/>
            <ac:spMk id="19" creationId="{1707FC24-6981-43D9-B525-C7832BA22463}"/>
          </ac:spMkLst>
        </pc:spChg>
        <pc:spChg chg="add del">
          <ac:chgData name="CLAUDIMAR SANTOS CHAVES" userId="6d04c02f-11bd-4b7b-a9b1-cd46cedd066e" providerId="ADAL" clId="{D38F1A35-2EB3-45FB-97C7-3A1566114370}" dt="2020-07-24T19:56:41.523" v="754" actId="26606"/>
          <ac:spMkLst>
            <pc:docMk/>
            <pc:sldMk cId="3956379888" sldId="351"/>
            <ac:spMk id="21" creationId="{8B5BF01C-1D56-458C-A551-D82F94373515}"/>
          </ac:spMkLst>
        </pc:spChg>
        <pc:spChg chg="add">
          <ac:chgData name="CLAUDIMAR SANTOS CHAVES" userId="6d04c02f-11bd-4b7b-a9b1-cd46cedd066e" providerId="ADAL" clId="{D38F1A35-2EB3-45FB-97C7-3A1566114370}" dt="2020-07-24T19:56:41.533" v="755" actId="26606"/>
          <ac:spMkLst>
            <pc:docMk/>
            <pc:sldMk cId="3956379888" sldId="351"/>
            <ac:spMk id="23" creationId="{A4AC5506-6312-4701-8D3C-40187889A947}"/>
          </ac:spMkLst>
        </pc:spChg>
        <pc:graphicFrameChg chg="add del mod modGraphic">
          <ac:chgData name="CLAUDIMAR SANTOS CHAVES" userId="6d04c02f-11bd-4b7b-a9b1-cd46cedd066e" providerId="ADAL" clId="{D38F1A35-2EB3-45FB-97C7-3A1566114370}" dt="2020-07-24T19:56:41.533" v="755" actId="26606"/>
          <ac:graphicFrameMkLst>
            <pc:docMk/>
            <pc:sldMk cId="3956379888" sldId="351"/>
            <ac:graphicFrameMk id="6" creationId="{BE2401CA-A7F8-42E4-87EF-D8810ADE525E}"/>
          </ac:graphicFrameMkLst>
        </pc:graphicFrameChg>
        <pc:graphicFrameChg chg="add del">
          <ac:chgData name="CLAUDIMAR SANTOS CHAVES" userId="6d04c02f-11bd-4b7b-a9b1-cd46cedd066e" providerId="ADAL" clId="{D38F1A35-2EB3-45FB-97C7-3A1566114370}" dt="2020-07-24T19:56:41.523" v="754" actId="26606"/>
          <ac:graphicFrameMkLst>
            <pc:docMk/>
            <pc:sldMk cId="3956379888" sldId="351"/>
            <ac:graphicFrameMk id="9" creationId="{BE2401CA-A7F8-42E4-87EF-D8810ADE525E}"/>
          </ac:graphicFrameMkLst>
        </pc:graphicFrameChg>
        <pc:graphicFrameChg chg="add">
          <ac:chgData name="CLAUDIMAR SANTOS CHAVES" userId="6d04c02f-11bd-4b7b-a9b1-cd46cedd066e" providerId="ADAL" clId="{D38F1A35-2EB3-45FB-97C7-3A1566114370}" dt="2020-07-24T19:56:41.533" v="755" actId="26606"/>
          <ac:graphicFrameMkLst>
            <pc:docMk/>
            <pc:sldMk cId="3956379888" sldId="351"/>
            <ac:graphicFrameMk id="24" creationId="{BE2401CA-A7F8-42E4-87EF-D8810ADE525E}"/>
          </ac:graphicFrameMkLst>
        </pc:graphicFrameChg>
        <pc:cxnChg chg="add del">
          <ac:chgData name="CLAUDIMAR SANTOS CHAVES" userId="6d04c02f-11bd-4b7b-a9b1-cd46cedd066e" providerId="ADAL" clId="{D38F1A35-2EB3-45FB-97C7-3A1566114370}" dt="2020-07-24T19:55:50.901" v="750" actId="26606"/>
          <ac:cxnSpMkLst>
            <pc:docMk/>
            <pc:sldMk cId="3956379888" sldId="351"/>
            <ac:cxnSpMk id="11" creationId="{D2E961F1-4A28-4A5F-BBD4-6E400E5E6C75}"/>
          </ac:cxnSpMkLst>
        </pc:cxnChg>
        <pc:cxnChg chg="add del">
          <ac:chgData name="CLAUDIMAR SANTOS CHAVES" userId="6d04c02f-11bd-4b7b-a9b1-cd46cedd066e" providerId="ADAL" clId="{D38F1A35-2EB3-45FB-97C7-3A1566114370}" dt="2020-07-24T19:55:50.901" v="750" actId="26606"/>
          <ac:cxnSpMkLst>
            <pc:docMk/>
            <pc:sldMk cId="3956379888" sldId="351"/>
            <ac:cxnSpMk id="15" creationId="{A82415D3-DDE5-4D63-8CB3-23A5EC581B27}"/>
          </ac:cxnSpMkLst>
        </pc:cxnChg>
        <pc:cxnChg chg="add del">
          <ac:chgData name="CLAUDIMAR SANTOS CHAVES" userId="6d04c02f-11bd-4b7b-a9b1-cd46cedd066e" providerId="ADAL" clId="{D38F1A35-2EB3-45FB-97C7-3A1566114370}" dt="2020-07-24T19:55:50.901" v="750" actId="26606"/>
          <ac:cxnSpMkLst>
            <pc:docMk/>
            <pc:sldMk cId="3956379888" sldId="351"/>
            <ac:cxnSpMk id="17" creationId="{AD7193FB-6AE6-4B3B-8F89-56B55DD63B4D}"/>
          </ac:cxnSpMkLst>
        </pc:cxnChg>
      </pc:sldChg>
      <pc:sldChg chg="delSp modSp add mod delAnim">
        <pc:chgData name="CLAUDIMAR SANTOS CHAVES" userId="6d04c02f-11bd-4b7b-a9b1-cd46cedd066e" providerId="ADAL" clId="{D38F1A35-2EB3-45FB-97C7-3A1566114370}" dt="2020-07-24T20:58:02.453" v="882" actId="14100"/>
        <pc:sldMkLst>
          <pc:docMk/>
          <pc:sldMk cId="1713857112" sldId="356"/>
        </pc:sldMkLst>
        <pc:spChg chg="mod">
          <ac:chgData name="CLAUDIMAR SANTOS CHAVES" userId="6d04c02f-11bd-4b7b-a9b1-cd46cedd066e" providerId="ADAL" clId="{D38F1A35-2EB3-45FB-97C7-3A1566114370}" dt="2020-07-24T20:58:02.453" v="882" actId="14100"/>
          <ac:spMkLst>
            <pc:docMk/>
            <pc:sldMk cId="1713857112" sldId="356"/>
            <ac:spMk id="7" creationId="{A88FC54A-FB23-4E01-98AC-8EB06A4E50ED}"/>
          </ac:spMkLst>
        </pc:spChg>
        <pc:spChg chg="del">
          <ac:chgData name="CLAUDIMAR SANTOS CHAVES" userId="6d04c02f-11bd-4b7b-a9b1-cd46cedd066e" providerId="ADAL" clId="{D38F1A35-2EB3-45FB-97C7-3A1566114370}" dt="2020-07-24T20:49:33.136" v="802" actId="478"/>
          <ac:spMkLst>
            <pc:docMk/>
            <pc:sldMk cId="1713857112" sldId="356"/>
            <ac:spMk id="9" creationId="{7716A949-4C32-418E-91B8-769CEB2DE391}"/>
          </ac:spMkLst>
        </pc:spChg>
        <pc:spChg chg="del">
          <ac:chgData name="CLAUDIMAR SANTOS CHAVES" userId="6d04c02f-11bd-4b7b-a9b1-cd46cedd066e" providerId="ADAL" clId="{D38F1A35-2EB3-45FB-97C7-3A1566114370}" dt="2020-07-24T20:49:34.460" v="803" actId="478"/>
          <ac:spMkLst>
            <pc:docMk/>
            <pc:sldMk cId="1713857112" sldId="356"/>
            <ac:spMk id="10" creationId="{25E2025B-D8AC-4BAE-8DAD-A180F946DD9C}"/>
          </ac:spMkLst>
        </pc:spChg>
        <pc:spChg chg="del">
          <ac:chgData name="CLAUDIMAR SANTOS CHAVES" userId="6d04c02f-11bd-4b7b-a9b1-cd46cedd066e" providerId="ADAL" clId="{D38F1A35-2EB3-45FB-97C7-3A1566114370}" dt="2020-07-24T20:49:35.611" v="804" actId="478"/>
          <ac:spMkLst>
            <pc:docMk/>
            <pc:sldMk cId="1713857112" sldId="356"/>
            <ac:spMk id="11" creationId="{2785F37E-F257-40F4-AD5B-C25933FF6187}"/>
          </ac:spMkLst>
        </pc:spChg>
        <pc:graphicFrameChg chg="mod modGraphic">
          <ac:chgData name="CLAUDIMAR SANTOS CHAVES" userId="6d04c02f-11bd-4b7b-a9b1-cd46cedd066e" providerId="ADAL" clId="{D38F1A35-2EB3-45FB-97C7-3A1566114370}" dt="2020-07-24T20:57:21.011" v="876" actId="1076"/>
          <ac:graphicFrameMkLst>
            <pc:docMk/>
            <pc:sldMk cId="1713857112" sldId="356"/>
            <ac:graphicFrameMk id="6" creationId="{BE2401CA-A7F8-42E4-87EF-D8810ADE525E}"/>
          </ac:graphicFrameMkLst>
        </pc:graphicFrameChg>
      </pc:sldChg>
      <pc:sldChg chg="modSp add mod">
        <pc:chgData name="CLAUDIMAR SANTOS CHAVES" userId="6d04c02f-11bd-4b7b-a9b1-cd46cedd066e" providerId="ADAL" clId="{D38F1A35-2EB3-45FB-97C7-3A1566114370}" dt="2020-07-24T21:06:33.444" v="898" actId="6549"/>
        <pc:sldMkLst>
          <pc:docMk/>
          <pc:sldMk cId="2224273049" sldId="357"/>
        </pc:sldMkLst>
        <pc:spChg chg="mod">
          <ac:chgData name="CLAUDIMAR SANTOS CHAVES" userId="6d04c02f-11bd-4b7b-a9b1-cd46cedd066e" providerId="ADAL" clId="{D38F1A35-2EB3-45FB-97C7-3A1566114370}" dt="2020-07-24T21:03:41.894" v="885"/>
          <ac:spMkLst>
            <pc:docMk/>
            <pc:sldMk cId="2224273049" sldId="357"/>
            <ac:spMk id="7" creationId="{D949A9BF-E575-4770-86AA-6B4280F4E7BD}"/>
          </ac:spMkLst>
        </pc:spChg>
        <pc:spChg chg="mod">
          <ac:chgData name="CLAUDIMAR SANTOS CHAVES" userId="6d04c02f-11bd-4b7b-a9b1-cd46cedd066e" providerId="ADAL" clId="{D38F1A35-2EB3-45FB-97C7-3A1566114370}" dt="2020-07-24T21:06:33.444" v="898" actId="6549"/>
          <ac:spMkLst>
            <pc:docMk/>
            <pc:sldMk cId="2224273049" sldId="357"/>
            <ac:spMk id="8" creationId="{1FD7526F-E0D6-4387-BC04-3A7299833FBE}"/>
          </ac:spMkLst>
        </pc:spChg>
      </pc:sldChg>
      <pc:sldChg chg="modSp add mod">
        <pc:chgData name="CLAUDIMAR SANTOS CHAVES" userId="6d04c02f-11bd-4b7b-a9b1-cd46cedd066e" providerId="ADAL" clId="{D38F1A35-2EB3-45FB-97C7-3A1566114370}" dt="2020-07-24T21:08:08.416" v="912" actId="20577"/>
        <pc:sldMkLst>
          <pc:docMk/>
          <pc:sldMk cId="221620030" sldId="358"/>
        </pc:sldMkLst>
        <pc:spChg chg="mod">
          <ac:chgData name="CLAUDIMAR SANTOS CHAVES" userId="6d04c02f-11bd-4b7b-a9b1-cd46cedd066e" providerId="ADAL" clId="{D38F1A35-2EB3-45FB-97C7-3A1566114370}" dt="2020-07-24T21:08:08.416" v="912" actId="20577"/>
          <ac:spMkLst>
            <pc:docMk/>
            <pc:sldMk cId="221620030" sldId="358"/>
            <ac:spMk id="8" creationId="{1FD7526F-E0D6-4387-BC04-3A7299833FBE}"/>
          </ac:spMkLst>
        </pc:spChg>
      </pc:sldChg>
    </pc:docChg>
  </pc:docChgLst>
  <pc:docChgLst>
    <pc:chgData name="CLAUDIMAR SANTOS CHAVES" userId="6d04c02f-11bd-4b7b-a9b1-cd46cedd066e" providerId="ADAL" clId="{C3347A27-5AB1-4373-B312-AF4D9087E649}"/>
    <pc:docChg chg="delSld">
      <pc:chgData name="CLAUDIMAR SANTOS CHAVES" userId="6d04c02f-11bd-4b7b-a9b1-cd46cedd066e" providerId="ADAL" clId="{C3347A27-5AB1-4373-B312-AF4D9087E649}" dt="2020-08-10T20:00:47.514" v="0" actId="47"/>
      <pc:docMkLst>
        <pc:docMk/>
      </pc:docMkLst>
      <pc:sldChg chg="del">
        <pc:chgData name="CLAUDIMAR SANTOS CHAVES" userId="6d04c02f-11bd-4b7b-a9b1-cd46cedd066e" providerId="ADAL" clId="{C3347A27-5AB1-4373-B312-AF4D9087E649}" dt="2020-08-10T20:00:47.514" v="0" actId="47"/>
        <pc:sldMkLst>
          <pc:docMk/>
          <pc:sldMk cId="2784105024"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EF361-58DB-4455-8393-8A09E088B7CC}" type="datetimeFigureOut">
              <a:rPr lang="pt-BR" smtClean="0"/>
              <a:t>10/08/2020</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DC53A-496C-4BF6-B907-19431372262F}" type="slidenum">
              <a:rPr lang="pt-BR" smtClean="0"/>
              <a:t>‹nº›</a:t>
            </a:fld>
            <a:endParaRPr lang="pt-BR"/>
          </a:p>
        </p:txBody>
      </p:sp>
    </p:spTree>
    <p:extLst>
      <p:ext uri="{BB962C8B-B14F-4D97-AF65-F5344CB8AC3E}">
        <p14:creationId xmlns:p14="http://schemas.microsoft.com/office/powerpoint/2010/main" val="84672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Senhoras e senhores, bom dia, boa tarde ou boa noite. Esse trabalho intitulado ... será apresentado por mim, Raquel, e pelo meu colega: Claudimar.</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a:t>
            </a:fld>
            <a:endParaRPr lang="pt-BR"/>
          </a:p>
        </p:txBody>
      </p:sp>
    </p:spTree>
    <p:extLst>
      <p:ext uri="{BB962C8B-B14F-4D97-AF65-F5344CB8AC3E}">
        <p14:creationId xmlns:p14="http://schemas.microsoft.com/office/powerpoint/2010/main" val="2366707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 o nosso exemplo é um TUE do trem série 7000. Onde toda uma composição é composta por dois </a:t>
            </a:r>
            <a:r>
              <a:rPr lang="pt-BR" err="1"/>
              <a:t>TUEs</a:t>
            </a:r>
            <a:r>
              <a:rPr lang="pt-BR"/>
              <a:t>.</a:t>
            </a:r>
          </a:p>
          <a:p>
            <a:r>
              <a:rPr lang="pt-BR"/>
              <a:t>O mesmo vale para o trem série 2100, mesmo a formação sendo um pouco distinta.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12</a:t>
            </a:fld>
            <a:endParaRPr lang="pt-BR"/>
          </a:p>
        </p:txBody>
      </p:sp>
    </p:spTree>
    <p:extLst>
      <p:ext uri="{BB962C8B-B14F-4D97-AF65-F5344CB8AC3E}">
        <p14:creationId xmlns:p14="http://schemas.microsoft.com/office/powerpoint/2010/main" val="350261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Outras diferenças entre as séries de trens, são as curvas características de tração e frenagem. Tanto para esforço representadas aqui.</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13</a:t>
            </a:fld>
            <a:endParaRPr lang="pt-BR"/>
          </a:p>
        </p:txBody>
      </p:sp>
    </p:spTree>
    <p:extLst>
      <p:ext uri="{BB962C8B-B14F-4D97-AF65-F5344CB8AC3E}">
        <p14:creationId xmlns:p14="http://schemas.microsoft.com/office/powerpoint/2010/main" val="151597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Quanto para corrente.</a:t>
            </a:r>
          </a:p>
          <a:p>
            <a:r>
              <a:rPr lang="pt-BR"/>
              <a:t>Conforme citamos, o série 2100 não possui frenagem regenerativa, por isso na curva de corrente de frenagem, a sua corrente </a:t>
            </a:r>
            <a:r>
              <a:rPr lang="pt-BR" err="1"/>
              <a:t>vs</a:t>
            </a:r>
            <a:r>
              <a:rPr lang="pt-BR"/>
              <a:t> velocidade é representada por uma reta em 0.</a:t>
            </a:r>
          </a:p>
          <a:p>
            <a:endParaRPr lang="pt-B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14</a:t>
            </a:fld>
            <a:endParaRPr lang="pt-BR"/>
          </a:p>
        </p:txBody>
      </p:sp>
    </p:spTree>
    <p:extLst>
      <p:ext uri="{BB962C8B-B14F-4D97-AF65-F5344CB8AC3E}">
        <p14:creationId xmlns:p14="http://schemas.microsoft.com/office/powerpoint/2010/main" val="167399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Com os sistemas das Linhas 7 e 10 modelados, e de posse das características a serem alteradas, no caso o modelo de material rodante, foram simulados esses sistemas e comparados os perfis...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15</a:t>
            </a:fld>
            <a:endParaRPr lang="pt-BR"/>
          </a:p>
        </p:txBody>
      </p:sp>
    </p:spTree>
    <p:extLst>
      <p:ext uri="{BB962C8B-B14F-4D97-AF65-F5344CB8AC3E}">
        <p14:creationId xmlns:p14="http://schemas.microsoft.com/office/powerpoint/2010/main" val="85002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Como resultado, a simulação apresentou um potencial de economia total de 24% no consumo de energia.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16</a:t>
            </a:fld>
            <a:endParaRPr lang="pt-BR"/>
          </a:p>
        </p:txBody>
      </p:sp>
    </p:spTree>
    <p:extLst>
      <p:ext uri="{BB962C8B-B14F-4D97-AF65-F5344CB8AC3E}">
        <p14:creationId xmlns:p14="http://schemas.microsoft.com/office/powerpoint/2010/main" val="156361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 um potencial de diminuição em 9% da demanda total.</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17</a:t>
            </a:fld>
            <a:endParaRPr lang="pt-BR"/>
          </a:p>
        </p:txBody>
      </p:sp>
    </p:spTree>
    <p:extLst>
      <p:ext uri="{BB962C8B-B14F-4D97-AF65-F5344CB8AC3E}">
        <p14:creationId xmlns:p14="http://schemas.microsoft.com/office/powerpoint/2010/main" val="119732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Além das alterações em consumo e demanda, houve também alteração no perfil de corrente e tensão ao longo da via.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18</a:t>
            </a:fld>
            <a:endParaRPr lang="pt-BR"/>
          </a:p>
        </p:txBody>
      </p:sp>
    </p:spTree>
    <p:extLst>
      <p:ext uri="{BB962C8B-B14F-4D97-AF65-F5344CB8AC3E}">
        <p14:creationId xmlns:p14="http://schemas.microsoft.com/office/powerpoint/2010/main" val="1015637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Devido ao sistema de frenagem regenerativa nos trens de série 7000, houve a mudança significativa na circulação de corrente ao longo da via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19</a:t>
            </a:fld>
            <a:endParaRPr lang="pt-BR"/>
          </a:p>
        </p:txBody>
      </p:sp>
    </p:spTree>
    <p:extLst>
      <p:ext uri="{BB962C8B-B14F-4D97-AF65-F5344CB8AC3E}">
        <p14:creationId xmlns:p14="http://schemas.microsoft.com/office/powerpoint/2010/main" val="45565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 também aumento na corrente máxima circulante no sistema, e consequentemente nos disjuntores alimentadores das subestações e cabines.</a:t>
            </a:r>
          </a:p>
          <a:p>
            <a:endParaRPr lang="pt-B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20</a:t>
            </a:fld>
            <a:endParaRPr lang="pt-BR"/>
          </a:p>
        </p:txBody>
      </p:sp>
    </p:spTree>
    <p:extLst>
      <p:ext uri="{BB962C8B-B14F-4D97-AF65-F5344CB8AC3E}">
        <p14:creationId xmlns:p14="http://schemas.microsoft.com/office/powerpoint/2010/main" val="856240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Houve também alteração nos valores de tensão mínima, mas não seriam ultrapassados os limites permitidos por norma.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21</a:t>
            </a:fld>
            <a:endParaRPr lang="pt-BR"/>
          </a:p>
        </p:txBody>
      </p:sp>
    </p:spTree>
    <p:extLst>
      <p:ext uri="{BB962C8B-B14F-4D97-AF65-F5344CB8AC3E}">
        <p14:creationId xmlns:p14="http://schemas.microsoft.com/office/powerpoint/2010/main" val="35752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Pois a simulação computacional é a forma mais barata...</a:t>
            </a:r>
          </a:p>
          <a:p>
            <a:endParaRPr lang="pt-BR"/>
          </a:p>
          <a:p>
            <a:r>
              <a:rPr lang="pt-BR"/>
              <a:t>Ela auxilia...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a:t>
            </a:fld>
            <a:endParaRPr lang="pt-BR"/>
          </a:p>
        </p:txBody>
      </p:sp>
    </p:spTree>
    <p:extLst>
      <p:ext uri="{BB962C8B-B14F-4D97-AF65-F5344CB8AC3E}">
        <p14:creationId xmlns:p14="http://schemas.microsoft.com/office/powerpoint/2010/main" val="1624144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Após a alteração de frota, foram medidos os novos valores de consumo, e comparados os resultados simulados. Onde o erro foi em torno de 3%</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25</a:t>
            </a:fld>
            <a:endParaRPr lang="pt-BR"/>
          </a:p>
        </p:txBody>
      </p:sp>
    </p:spTree>
    <p:extLst>
      <p:ext uri="{BB962C8B-B14F-4D97-AF65-F5344CB8AC3E}">
        <p14:creationId xmlns:p14="http://schemas.microsoft.com/office/powerpoint/2010/main" val="112990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Da mesma forma foi medido e comparado os valores de demanda. Os erros foram maiores neste caso, chegando </a:t>
            </a:r>
            <a:r>
              <a:rPr lang="pt-BR" sz="1800">
                <a:effectLst/>
                <a:latin typeface="Calibri" panose="020F0502020204030204" pitchFamily="34" charset="0"/>
                <a:ea typeface="Calibri" panose="020F0502020204030204" pitchFamily="34" charset="0"/>
                <a:cs typeface="Arial" panose="020B0604020202020204" pitchFamily="34" charset="0"/>
              </a:rPr>
              <a:t>até 15%, porém possivelmente são decorrentes da simulação considerar uma operação padronizada.</a:t>
            </a:r>
          </a:p>
          <a:p>
            <a:r>
              <a:rPr lang="pt-BR" sz="1800">
                <a:effectLst/>
                <a:latin typeface="Calibri" panose="020F0502020204030204" pitchFamily="34" charset="0"/>
                <a:ea typeface="Calibri" panose="020F0502020204030204" pitchFamily="34" charset="0"/>
                <a:cs typeface="Arial" panose="020B0604020202020204" pitchFamily="34" charset="0"/>
              </a:rPr>
              <a:t>E na prática os valores de demanda são bastante sensíveis às variações temporais de corrente elétrica, por exemplo, resultado por exemplo, da maneira com o maquinista acelera ou desacelera a composição, resultando em valores com grande variância. </a:t>
            </a:r>
            <a:endParaRPr lang="pt-B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26</a:t>
            </a:fld>
            <a:endParaRPr lang="pt-BR"/>
          </a:p>
        </p:txBody>
      </p:sp>
    </p:spTree>
    <p:extLst>
      <p:ext uri="{BB962C8B-B14F-4D97-AF65-F5344CB8AC3E}">
        <p14:creationId xmlns:p14="http://schemas.microsoft.com/office/powerpoint/2010/main" val="617011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Agora, passando para o nosso estudo de número 2, que abrange os sistemas...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27</a:t>
            </a:fld>
            <a:endParaRPr lang="pt-BR"/>
          </a:p>
        </p:txBody>
      </p:sp>
    </p:spTree>
    <p:extLst>
      <p:ext uri="{BB962C8B-B14F-4D97-AF65-F5344CB8AC3E}">
        <p14:creationId xmlns:p14="http://schemas.microsoft.com/office/powerpoint/2010/main" val="3900327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Bem como das cabines seccionadoras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28</a:t>
            </a:fld>
            <a:endParaRPr lang="pt-BR"/>
          </a:p>
        </p:txBody>
      </p:sp>
    </p:spTree>
    <p:extLst>
      <p:ext uri="{BB962C8B-B14F-4D97-AF65-F5344CB8AC3E}">
        <p14:creationId xmlns:p14="http://schemas.microsoft.com/office/powerpoint/2010/main" val="2263399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Bem. Neste estudo não houve alteração de material rodante, apenas a alteração na limitação ou não de potência.</a:t>
            </a:r>
          </a:p>
          <a:p>
            <a:r>
              <a:rPr lang="pt-BR"/>
              <a:t>Dessa forma estão expostas as curvas de esforço e corrente para as três séries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30</a:t>
            </a:fld>
            <a:endParaRPr lang="pt-BR"/>
          </a:p>
        </p:txBody>
      </p:sp>
    </p:spTree>
    <p:extLst>
      <p:ext uri="{BB962C8B-B14F-4D97-AF65-F5344CB8AC3E}">
        <p14:creationId xmlns:p14="http://schemas.microsoft.com/office/powerpoint/2010/main" val="282937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Os trens de série 2000 e 2070 possuem curvas características equivalentes, por isso estão representadas nos mesmo gráficos.</a:t>
            </a:r>
          </a:p>
          <a:p>
            <a:r>
              <a:rPr lang="pt-BR"/>
              <a:t>Na teoria o trem em potência reduzida teria a mesma curva que um trem em potência plena a partir do seu valor limitante, no entanto aqui, vamos que está um pouco abaixo. Isso se deve fato de que esse valores não são teóricos, e sim medidos, valores reais obtidos através de instrumentação dos trens. </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31</a:t>
            </a:fld>
            <a:endParaRPr lang="pt-BR"/>
          </a:p>
        </p:txBody>
      </p:sp>
    </p:spTree>
    <p:extLst>
      <p:ext uri="{BB962C8B-B14F-4D97-AF65-F5344CB8AC3E}">
        <p14:creationId xmlns:p14="http://schemas.microsoft.com/office/powerpoint/2010/main" val="721076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Com os sistemas das Linhas 11, 12 e 13 modelados, e de posse das características a serem alteradas, no caso a potência do material rodante, foram simulados esses sistemas e comparados os perfis...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35</a:t>
            </a:fld>
            <a:endParaRPr lang="pt-BR"/>
          </a:p>
        </p:txBody>
      </p:sp>
    </p:spTree>
    <p:extLst>
      <p:ext uri="{BB962C8B-B14F-4D97-AF65-F5344CB8AC3E}">
        <p14:creationId xmlns:p14="http://schemas.microsoft.com/office/powerpoint/2010/main" val="3512562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Como resultado, houve o aumento expressivo do consumo nas subestações...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36</a:t>
            </a:fld>
            <a:endParaRPr lang="pt-BR"/>
          </a:p>
        </p:txBody>
      </p:sp>
    </p:spTree>
    <p:extLst>
      <p:ext uri="{BB962C8B-B14F-4D97-AF65-F5344CB8AC3E}">
        <p14:creationId xmlns:p14="http://schemas.microsoft.com/office/powerpoint/2010/main" val="862408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mesmo se deu com a demanda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37</a:t>
            </a:fld>
            <a:endParaRPr lang="pt-BR"/>
          </a:p>
        </p:txBody>
      </p:sp>
    </p:spTree>
    <p:extLst>
      <p:ext uri="{BB962C8B-B14F-4D97-AF65-F5344CB8AC3E}">
        <p14:creationId xmlns:p14="http://schemas.microsoft.com/office/powerpoint/2010/main" val="161777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Os valores absolutos de corrente média e máxima ao longo da via também sofreram alteração</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38</a:t>
            </a:fld>
            <a:endParaRPr lang="pt-BR"/>
          </a:p>
        </p:txBody>
      </p:sp>
    </p:spTree>
    <p:extLst>
      <p:ext uri="{BB962C8B-B14F-4D97-AF65-F5344CB8AC3E}">
        <p14:creationId xmlns:p14="http://schemas.microsoft.com/office/powerpoint/2010/main" val="310699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Para os estudos de simulação do sistema elétrico de tração da CPTM foi utilizado o pacote de simulação ELBAS-</a:t>
            </a:r>
            <a:r>
              <a:rPr lang="pt-BR" err="1"/>
              <a:t>Sinanet</a:t>
            </a:r>
            <a:r>
              <a:rPr lang="pt-BR"/>
              <a:t>...</a:t>
            </a:r>
          </a:p>
          <a:p>
            <a:endParaRPr lang="pt-B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3</a:t>
            </a:fld>
            <a:endParaRPr lang="pt-BR"/>
          </a:p>
        </p:txBody>
      </p:sp>
    </p:spTree>
    <p:extLst>
      <p:ext uri="{BB962C8B-B14F-4D97-AF65-F5344CB8AC3E}">
        <p14:creationId xmlns:p14="http://schemas.microsoft.com/office/powerpoint/2010/main" val="1413606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 portanto as correntes nos alimentadores das subestações e cabines também aumentaram significativamente.</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40</a:t>
            </a:fld>
            <a:endParaRPr lang="pt-BR"/>
          </a:p>
        </p:txBody>
      </p:sp>
    </p:spTree>
    <p:extLst>
      <p:ext uri="{BB962C8B-B14F-4D97-AF65-F5344CB8AC3E}">
        <p14:creationId xmlns:p14="http://schemas.microsoft.com/office/powerpoint/2010/main" val="66675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Já para os valores de tensão, apesar de ter sofrido alterações, estão dentro dos limites permitidos.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41</a:t>
            </a:fld>
            <a:endParaRPr lang="pt-BR"/>
          </a:p>
        </p:txBody>
      </p:sp>
    </p:spTree>
    <p:extLst>
      <p:ext uri="{BB962C8B-B14F-4D97-AF65-F5344CB8AC3E}">
        <p14:creationId xmlns:p14="http://schemas.microsoft.com/office/powerpoint/2010/main" val="2003629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Enfim... O resultado esperado era a diminuição no tempo de viagem.</a:t>
            </a:r>
          </a:p>
          <a:p>
            <a:r>
              <a:rPr lang="pt-BR"/>
              <a:t>Mas no entanto o impacto foi de apenas 21 segundos, numa viagem de aproximadamente 1h, em seus quase 39km de extensão, da Estação Brás até a Estação Calmon Viana.</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42</a:t>
            </a:fld>
            <a:endParaRPr lang="pt-BR"/>
          </a:p>
        </p:txBody>
      </p:sp>
    </p:spTree>
    <p:extLst>
      <p:ext uri="{BB962C8B-B14F-4D97-AF65-F5344CB8AC3E}">
        <p14:creationId xmlns:p14="http://schemas.microsoft.com/office/powerpoint/2010/main" val="2851819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Como demonstrado nos resumo de resultados de cada um dos estudos, temos que: Os resultados pro....</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44</a:t>
            </a:fld>
            <a:endParaRPr lang="pt-BR"/>
          </a:p>
        </p:txBody>
      </p:sp>
    </p:spTree>
    <p:extLst>
      <p:ext uri="{BB962C8B-B14F-4D97-AF65-F5344CB8AC3E}">
        <p14:creationId xmlns:p14="http://schemas.microsoft.com/office/powerpoint/2010/main" val="49423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Por se tratar de uma atividade com grande exigência computacional, simulou-se um período reduzido de duas horas. Tempo suficiente para representar a circulação de trens no sistema durante o horário de pico.</a:t>
            </a:r>
          </a:p>
          <a:p>
            <a:endParaRPr lang="pt-B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4</a:t>
            </a:fld>
            <a:endParaRPr lang="pt-BR"/>
          </a:p>
        </p:txBody>
      </p:sp>
    </p:spTree>
    <p:extLst>
      <p:ext uri="{BB962C8B-B14F-4D97-AF65-F5344CB8AC3E}">
        <p14:creationId xmlns:p14="http://schemas.microsoft.com/office/powerpoint/2010/main" val="13944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Para estes estudos, os dados de saída principais foram CONSUMO, DEMANDA, POTÊNCIA, CORRENTES, TENSÕES e GRÁFICO HORÁRIO</a:t>
            </a:r>
          </a:p>
          <a:p>
            <a:r>
              <a:rPr lang="pt-BR"/>
              <a:t>A validação foi feita através da comparação entre registros de consumo e demanda das subestações e também com o tempo total de viagem.</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5</a:t>
            </a:fld>
            <a:endParaRPr lang="pt-BR"/>
          </a:p>
        </p:txBody>
      </p:sp>
    </p:spTree>
    <p:extLst>
      <p:ext uri="{BB962C8B-B14F-4D97-AF65-F5344CB8AC3E}">
        <p14:creationId xmlns:p14="http://schemas.microsoft.com/office/powerpoint/2010/main" val="386612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Bem como a distribuição das cabines.</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7</a:t>
            </a:fld>
            <a:endParaRPr lang="pt-BR"/>
          </a:p>
        </p:txBody>
      </p:sp>
    </p:spTree>
    <p:extLst>
      <p:ext uri="{BB962C8B-B14F-4D97-AF65-F5344CB8AC3E}">
        <p14:creationId xmlns:p14="http://schemas.microsoft.com/office/powerpoint/2010/main" val="110256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9</a:t>
            </a:fld>
            <a:endParaRPr lang="pt-BR"/>
          </a:p>
        </p:txBody>
      </p:sp>
    </p:spTree>
    <p:extLst>
      <p:ext uri="{BB962C8B-B14F-4D97-AF65-F5344CB8AC3E}">
        <p14:creationId xmlns:p14="http://schemas.microsoft.com/office/powerpoint/2010/main" val="212297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Além do que foi possível ver pelas fotos, existem outras diferenças entre os trens série 2100 e 7000. Temos alguns dados apresentados aqui. Como foi falado em renovação, o ano de fabricação deles é bem distinto, mais de 30 anos de diferença. Já no comprimento, a variação pequena, bem como na massa total e na lotação por TUE. Outra característica distinta entre as duas séries de trens, é que o 7000 possui o sistema de frenagem regenerativa e o 2100 não o possui. </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10</a:t>
            </a:fld>
            <a:endParaRPr lang="pt-BR"/>
          </a:p>
        </p:txBody>
      </p:sp>
    </p:spTree>
    <p:extLst>
      <p:ext uri="{BB962C8B-B14F-4D97-AF65-F5344CB8AC3E}">
        <p14:creationId xmlns:p14="http://schemas.microsoft.com/office/powerpoint/2010/main" val="2756523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Onde nesse exemplo o TUE é composto por um carro motor com cabine de condução (continuar)...</a:t>
            </a:r>
          </a:p>
        </p:txBody>
      </p:sp>
      <p:sp>
        <p:nvSpPr>
          <p:cNvPr id="4" name="Espaço Reservado para Número de Slide 3"/>
          <p:cNvSpPr>
            <a:spLocks noGrp="1"/>
          </p:cNvSpPr>
          <p:nvPr>
            <p:ph type="sldNum" sz="quarter" idx="5"/>
          </p:nvPr>
        </p:nvSpPr>
        <p:spPr/>
        <p:txBody>
          <a:bodyPr/>
          <a:lstStyle/>
          <a:p>
            <a:fld id="{98BDC53A-496C-4BF6-B907-19431372262F}" type="slidenum">
              <a:rPr lang="pt-BR" smtClean="0"/>
              <a:t>11</a:t>
            </a:fld>
            <a:endParaRPr lang="pt-BR"/>
          </a:p>
        </p:txBody>
      </p:sp>
    </p:spTree>
    <p:extLst>
      <p:ext uri="{BB962C8B-B14F-4D97-AF65-F5344CB8AC3E}">
        <p14:creationId xmlns:p14="http://schemas.microsoft.com/office/powerpoint/2010/main" val="2431407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4FBA5EC-379B-4507-A2C3-F258FB99205E}" type="slidenum">
              <a:rPr lang="pt-BR" smtClean="0"/>
              <a:pPr/>
              <a:t>‹nº›</a:t>
            </a:fld>
            <a:endParaRPr lang="pt-BR"/>
          </a:p>
        </p:txBody>
      </p:sp>
      <p:pic>
        <p:nvPicPr>
          <p:cNvPr id="7" name="Picture 3">
            <a:extLst>
              <a:ext uri="{FF2B5EF4-FFF2-40B4-BE49-F238E27FC236}">
                <a16:creationId xmlns:a16="http://schemas.microsoft.com/office/drawing/2014/main" id="{138B0C71-D58A-4DEE-8FD0-FEECB1154A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91434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4FBA5EC-379B-4507-A2C3-F258FB99205E}" type="slidenum">
              <a:rPr lang="pt-BR" smtClean="0"/>
              <a:pPr/>
              <a:t>‹nº›</a:t>
            </a:fld>
            <a:endParaRPr lang="pt-BR"/>
          </a:p>
        </p:txBody>
      </p:sp>
    </p:spTree>
    <p:extLst>
      <p:ext uri="{BB962C8B-B14F-4D97-AF65-F5344CB8AC3E}">
        <p14:creationId xmlns:p14="http://schemas.microsoft.com/office/powerpoint/2010/main" val="270110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4FBA5EC-379B-4507-A2C3-F258FB99205E}" type="slidenum">
              <a:rPr lang="pt-BR" smtClean="0"/>
              <a:pPr/>
              <a:t>‹nº›</a:t>
            </a:fld>
            <a:endParaRPr lang="pt-BR"/>
          </a:p>
        </p:txBody>
      </p:sp>
    </p:spTree>
    <p:extLst>
      <p:ext uri="{BB962C8B-B14F-4D97-AF65-F5344CB8AC3E}">
        <p14:creationId xmlns:p14="http://schemas.microsoft.com/office/powerpoint/2010/main" val="12270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545" y="355895"/>
            <a:ext cx="7066800" cy="583200"/>
          </a:xfrm>
          <a:ln>
            <a:noFill/>
          </a:ln>
        </p:spPr>
        <p:txBody>
          <a:bodyPr>
            <a:normAutofit/>
          </a:bodyPr>
          <a:lstStyle>
            <a:lvl1pPr marL="0" algn="l" defTabSz="914400" rtl="0" eaLnBrk="1" latinLnBrk="0" hangingPunct="1">
              <a:defRPr lang="en-US" sz="32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stStyle>
          <a:p>
            <a:r>
              <a:rPr lang="pt-BR"/>
              <a:t>CLIQUE PARA EDITAR O TÍTULO MESTRE</a:t>
            </a:r>
            <a:endParaRPr lang="en-US"/>
          </a:p>
        </p:txBody>
      </p:sp>
      <p:sp>
        <p:nvSpPr>
          <p:cNvPr id="3" name="Content Placeholder 2"/>
          <p:cNvSpPr>
            <a:spLocks noGrp="1"/>
          </p:cNvSpPr>
          <p:nvPr>
            <p:ph idx="1"/>
          </p:nvPr>
        </p:nvSpPr>
        <p:spPr>
          <a:xfrm>
            <a:off x="695657" y="1986540"/>
            <a:ext cx="7746379" cy="3823123"/>
          </a:xfrm>
          <a:ln>
            <a:noFill/>
          </a:ln>
        </p:spPr>
        <p:txBody>
          <a:bodyPr/>
          <a:lstStyle>
            <a:lvl1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lang="pt-BR" sz="2400" kern="1200" dirty="0">
                <a:solidFill>
                  <a:schemeClr val="tx1">
                    <a:lumMod val="50000"/>
                    <a:lumOff val="50000"/>
                  </a:schemeClr>
                </a:solidFill>
                <a:latin typeface="+mj-lt"/>
                <a:ea typeface="+mn-ea"/>
                <a:cs typeface="+mn-cs"/>
              </a:defRPr>
            </a:lvl1pPr>
            <a:lvl2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lang="pt-BR" sz="2400" kern="1200" dirty="0">
                <a:solidFill>
                  <a:schemeClr val="tx1">
                    <a:lumMod val="50000"/>
                    <a:lumOff val="50000"/>
                  </a:schemeClr>
                </a:solidFill>
                <a:latin typeface="+mj-lt"/>
                <a:ea typeface="+mn-ea"/>
                <a:cs typeface="+mn-cs"/>
              </a:defRPr>
            </a:lvl2pPr>
            <a:lvl3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lang="pt-BR" sz="2400" kern="1200" dirty="0">
                <a:solidFill>
                  <a:schemeClr val="tx1">
                    <a:lumMod val="50000"/>
                    <a:lumOff val="50000"/>
                  </a:schemeClr>
                </a:solidFill>
                <a:latin typeface="+mj-lt"/>
                <a:ea typeface="+mn-ea"/>
                <a:cs typeface="+mn-cs"/>
              </a:defRPr>
            </a:lvl3pPr>
            <a:lvl4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lang="pt-BR" sz="2400" kern="1200" dirty="0">
                <a:solidFill>
                  <a:schemeClr val="tx1">
                    <a:lumMod val="50000"/>
                    <a:lumOff val="50000"/>
                  </a:schemeClr>
                </a:solidFill>
                <a:latin typeface="+mj-lt"/>
                <a:ea typeface="+mn-ea"/>
                <a:cs typeface="+mn-cs"/>
              </a:defRPr>
            </a:lvl4pPr>
            <a:lvl5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lang="en-US" sz="2400" kern="1200" dirty="0">
                <a:solidFill>
                  <a:schemeClr val="tx1">
                    <a:lumMod val="50000"/>
                    <a:lumOff val="50000"/>
                  </a:schemeClr>
                </a:solidFill>
                <a:latin typeface="+mj-lt"/>
                <a:ea typeface="+mn-ea"/>
                <a:cs typeface="+mn-cs"/>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4FBA5EC-379B-4507-A2C3-F258FB99205E}" type="slidenum">
              <a:rPr lang="pt-BR" smtClean="0"/>
              <a:pPr/>
              <a:t>‹nº›</a:t>
            </a:fld>
            <a:endParaRPr lang="pt-BR"/>
          </a:p>
        </p:txBody>
      </p:sp>
      <p:pic>
        <p:nvPicPr>
          <p:cNvPr id="7" name="Picture 4">
            <a:extLst>
              <a:ext uri="{FF2B5EF4-FFF2-40B4-BE49-F238E27FC236}">
                <a16:creationId xmlns:a16="http://schemas.microsoft.com/office/drawing/2014/main" id="{CA12587E-8C15-44F5-969B-62DCF5D23B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46187"/>
            <a:ext cx="9144000" cy="911813"/>
          </a:xfrm>
          <a:prstGeom prst="rect">
            <a:avLst/>
          </a:prstGeom>
        </p:spPr>
      </p:pic>
    </p:spTree>
    <p:extLst>
      <p:ext uri="{BB962C8B-B14F-4D97-AF65-F5344CB8AC3E}">
        <p14:creationId xmlns:p14="http://schemas.microsoft.com/office/powerpoint/2010/main" val="619541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4FBA5EC-379B-4507-A2C3-F258FB99205E}" type="slidenum">
              <a:rPr lang="pt-BR" smtClean="0"/>
              <a:pPr/>
              <a:t>‹nº›</a:t>
            </a:fld>
            <a:endParaRPr lang="pt-BR"/>
          </a:p>
        </p:txBody>
      </p:sp>
      <p:pic>
        <p:nvPicPr>
          <p:cNvPr id="7" name="Picture 4">
            <a:extLst>
              <a:ext uri="{FF2B5EF4-FFF2-40B4-BE49-F238E27FC236}">
                <a16:creationId xmlns:a16="http://schemas.microsoft.com/office/drawing/2014/main" id="{9DC21E1F-6677-4324-8EE1-358DF1E0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46187"/>
            <a:ext cx="9144000" cy="911813"/>
          </a:xfrm>
          <a:prstGeom prst="rect">
            <a:avLst/>
          </a:prstGeom>
        </p:spPr>
      </p:pic>
    </p:spTree>
    <p:extLst>
      <p:ext uri="{BB962C8B-B14F-4D97-AF65-F5344CB8AC3E}">
        <p14:creationId xmlns:p14="http://schemas.microsoft.com/office/powerpoint/2010/main" val="744048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lang="pt-BR" sz="2400" kern="1200" dirty="0">
                <a:solidFill>
                  <a:schemeClr val="tx1">
                    <a:lumMod val="50000"/>
                    <a:lumOff val="50000"/>
                  </a:schemeClr>
                </a:solidFill>
                <a:latin typeface="+mj-lt"/>
                <a:ea typeface="+mn-ea"/>
                <a:cs typeface="+mn-cs"/>
              </a:defRPr>
            </a:lvl1pPr>
            <a:lvl2pPr>
              <a:defRPr lang="pt-BR" sz="2400" kern="1200" dirty="0">
                <a:solidFill>
                  <a:schemeClr val="tx1">
                    <a:lumMod val="50000"/>
                    <a:lumOff val="50000"/>
                  </a:schemeClr>
                </a:solidFill>
                <a:latin typeface="+mj-lt"/>
                <a:ea typeface="+mn-ea"/>
                <a:cs typeface="+mn-cs"/>
              </a:defRPr>
            </a:lvl2pPr>
            <a:lvl3pPr>
              <a:defRPr lang="pt-BR" sz="2400" kern="1200" dirty="0">
                <a:solidFill>
                  <a:schemeClr val="tx1">
                    <a:lumMod val="50000"/>
                    <a:lumOff val="50000"/>
                  </a:schemeClr>
                </a:solidFill>
                <a:latin typeface="+mj-lt"/>
                <a:ea typeface="+mn-ea"/>
                <a:cs typeface="+mn-cs"/>
              </a:defRPr>
            </a:lvl3pPr>
            <a:lvl4pPr>
              <a:defRPr lang="pt-BR" sz="2400" kern="1200" dirty="0">
                <a:solidFill>
                  <a:schemeClr val="tx1">
                    <a:lumMod val="50000"/>
                    <a:lumOff val="50000"/>
                  </a:schemeClr>
                </a:solidFill>
                <a:latin typeface="+mj-lt"/>
                <a:ea typeface="+mn-ea"/>
                <a:cs typeface="+mn-cs"/>
              </a:defRPr>
            </a:lvl4pPr>
            <a:lvl5pPr>
              <a:defRPr lang="en-US" sz="2400" kern="1200" dirty="0">
                <a:solidFill>
                  <a:schemeClr val="tx1">
                    <a:lumMod val="50000"/>
                    <a:lumOff val="50000"/>
                  </a:schemeClr>
                </a:solidFill>
                <a:latin typeface="+mj-lt"/>
                <a:ea typeface="+mn-ea"/>
                <a:cs typeface="+mn-cs"/>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4629150" y="1825625"/>
            <a:ext cx="3886200" cy="435133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1pPr>
            <a:lvl2pPr marL="6858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2pPr>
            <a:lvl3pPr marL="11430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3pPr>
            <a:lvl4pPr marL="16002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400" kern="1200" dirty="0">
                <a:solidFill>
                  <a:schemeClr val="tx1">
                    <a:lumMod val="50000"/>
                    <a:lumOff val="50000"/>
                  </a:schemeClr>
                </a:solidFill>
                <a:latin typeface="+mj-lt"/>
                <a:ea typeface="+mn-ea"/>
                <a:cs typeface="+mn-cs"/>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4FBA5EC-379B-4507-A2C3-F258FB99205E}" type="slidenum">
              <a:rPr lang="pt-BR" smtClean="0"/>
              <a:pPr/>
              <a:t>‹nº›</a:t>
            </a:fld>
            <a:endParaRPr lang="pt-BR"/>
          </a:p>
        </p:txBody>
      </p:sp>
      <p:pic>
        <p:nvPicPr>
          <p:cNvPr id="8" name="Picture 4">
            <a:extLst>
              <a:ext uri="{FF2B5EF4-FFF2-40B4-BE49-F238E27FC236}">
                <a16:creationId xmlns:a16="http://schemas.microsoft.com/office/drawing/2014/main" id="{C3CDACC6-CFB2-49BB-A348-1933385837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46187"/>
            <a:ext cx="9144000" cy="911813"/>
          </a:xfrm>
          <a:prstGeom prst="rect">
            <a:avLst/>
          </a:prstGeom>
        </p:spPr>
      </p:pic>
      <p:sp>
        <p:nvSpPr>
          <p:cNvPr id="14" name="Título 13">
            <a:extLst>
              <a:ext uri="{FF2B5EF4-FFF2-40B4-BE49-F238E27FC236}">
                <a16:creationId xmlns:a16="http://schemas.microsoft.com/office/drawing/2014/main" id="{1E208084-B47A-4063-8606-419B65F3B1B7}"/>
              </a:ext>
            </a:extLst>
          </p:cNvPr>
          <p:cNvSpPr>
            <a:spLocks noGrp="1"/>
          </p:cNvSpPr>
          <p:nvPr>
            <p:ph type="title" hasCustomPrompt="1"/>
          </p:nvPr>
        </p:nvSpPr>
        <p:spPr>
          <a:xfrm>
            <a:off x="702538" y="355890"/>
            <a:ext cx="7066800" cy="583200"/>
          </a:xfrm>
        </p:spPr>
        <p:txBody>
          <a:bodyPr>
            <a:noAutofit/>
          </a:bodyPr>
          <a:lstStyle>
            <a:lvl1pPr>
              <a:defRPr lang="pt-BR" sz="3200" b="1" kern="1200" dirty="0" smtClean="0">
                <a:solidFill>
                  <a:schemeClr val="tx1">
                    <a:lumMod val="50000"/>
                    <a:lumOff val="50000"/>
                  </a:schemeClr>
                </a:solidFill>
                <a:latin typeface="+mn-lt"/>
                <a:ea typeface="Open Sans" panose="020B0606030504020204" pitchFamily="34" charset="0"/>
                <a:cs typeface="Open Sans" panose="020B0606030504020204" pitchFamily="34" charset="0"/>
              </a:defRPr>
            </a:lvl1pPr>
          </a:lstStyle>
          <a:p>
            <a:r>
              <a:rPr lang="pt-BR"/>
              <a:t>CLIQUE PARA EDITAR O TÍTULO MESTRE</a:t>
            </a:r>
          </a:p>
        </p:txBody>
      </p:sp>
    </p:spTree>
    <p:extLst>
      <p:ext uri="{BB962C8B-B14F-4D97-AF65-F5344CB8AC3E}">
        <p14:creationId xmlns:p14="http://schemas.microsoft.com/office/powerpoint/2010/main" val="122970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lgn="l" defTabSz="914400" rtl="0" eaLnBrk="1" latinLnBrk="0" hangingPunct="1">
              <a:lnSpc>
                <a:spcPct val="90000"/>
              </a:lnSpc>
              <a:spcBef>
                <a:spcPct val="0"/>
              </a:spcBef>
              <a:buNone/>
              <a:defRPr lang="pt-BR" sz="24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29842" y="2505075"/>
            <a:ext cx="3868340" cy="3684588"/>
          </a:xfrm>
        </p:spPr>
        <p:txBody>
          <a:bodyPr>
            <a:normAutofit/>
          </a:bodyPr>
          <a:lstStyle>
            <a:lvl1pPr>
              <a:defRPr lang="pt-BR" sz="2400" kern="1200" dirty="0">
                <a:solidFill>
                  <a:schemeClr val="tx1">
                    <a:lumMod val="50000"/>
                    <a:lumOff val="50000"/>
                  </a:schemeClr>
                </a:solidFill>
                <a:latin typeface="+mj-lt"/>
                <a:ea typeface="+mn-ea"/>
                <a:cs typeface="+mn-cs"/>
              </a:defRPr>
            </a:lvl1pPr>
            <a:lvl2pPr>
              <a:defRPr lang="pt-BR" sz="2400" kern="1200" dirty="0">
                <a:solidFill>
                  <a:schemeClr val="tx1">
                    <a:lumMod val="50000"/>
                    <a:lumOff val="50000"/>
                  </a:schemeClr>
                </a:solidFill>
                <a:latin typeface="+mj-lt"/>
                <a:ea typeface="+mn-ea"/>
                <a:cs typeface="+mn-cs"/>
              </a:defRPr>
            </a:lvl2pPr>
            <a:lvl3pPr>
              <a:defRPr lang="pt-BR" sz="2400" kern="1200" dirty="0">
                <a:solidFill>
                  <a:schemeClr val="tx1">
                    <a:lumMod val="50000"/>
                    <a:lumOff val="50000"/>
                  </a:schemeClr>
                </a:solidFill>
                <a:latin typeface="+mj-lt"/>
                <a:ea typeface="+mn-ea"/>
                <a:cs typeface="+mn-cs"/>
              </a:defRPr>
            </a:lvl3pPr>
            <a:lvl4pPr>
              <a:defRPr lang="pt-BR" sz="2400" kern="1200" dirty="0">
                <a:solidFill>
                  <a:schemeClr val="tx1">
                    <a:lumMod val="50000"/>
                    <a:lumOff val="50000"/>
                  </a:schemeClr>
                </a:solidFill>
                <a:latin typeface="+mj-lt"/>
                <a:ea typeface="+mn-ea"/>
                <a:cs typeface="+mn-cs"/>
              </a:defRPr>
            </a:lvl4pPr>
            <a:lvl5pPr>
              <a:defRPr lang="en-US" sz="2400" kern="1200" dirty="0">
                <a:solidFill>
                  <a:schemeClr val="tx1">
                    <a:lumMod val="50000"/>
                    <a:lumOff val="50000"/>
                  </a:schemeClr>
                </a:solidFill>
                <a:latin typeface="+mj-lt"/>
                <a:ea typeface="+mn-ea"/>
                <a:cs typeface="+mn-cs"/>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lang="pt-BR" sz="24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ct val="0"/>
              </a:spcBef>
              <a:buFont typeface="Arial" panose="020B0604020202020204" pitchFamily="34" charset="0"/>
              <a:buNone/>
            </a:pPr>
            <a:r>
              <a:rPr lang="pt-BR"/>
              <a:t>Clique para editar o texto mestre</a:t>
            </a:r>
          </a:p>
        </p:txBody>
      </p:sp>
      <p:sp>
        <p:nvSpPr>
          <p:cNvPr id="6" name="Content Placeholder 5"/>
          <p:cNvSpPr>
            <a:spLocks noGrp="1"/>
          </p:cNvSpPr>
          <p:nvPr>
            <p:ph sz="quarter" idx="4"/>
          </p:nvPr>
        </p:nvSpPr>
        <p:spPr>
          <a:xfrm>
            <a:off x="4629150" y="2505075"/>
            <a:ext cx="3887391"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1pPr>
            <a:lvl2pPr marL="6858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2pPr>
            <a:lvl3pPr marL="11430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3pPr>
            <a:lvl4pPr marL="1600200" indent="-228600" algn="l" defTabSz="914400" rtl="0" eaLnBrk="1" latinLnBrk="0" hangingPunct="1">
              <a:lnSpc>
                <a:spcPct val="90000"/>
              </a:lnSpc>
              <a:buFont typeface="Arial" panose="020B0604020202020204" pitchFamily="34" charset="0"/>
              <a:buChar char="•"/>
              <a:defRPr lang="pt-BR" sz="2400" kern="1200" dirty="0">
                <a:solidFill>
                  <a:schemeClr val="tx1">
                    <a:lumMod val="50000"/>
                    <a:lumOff val="50000"/>
                  </a:schemeClr>
                </a:solidFill>
                <a:latin typeface="+mj-lt"/>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400" kern="1200" dirty="0">
                <a:solidFill>
                  <a:schemeClr val="tx1">
                    <a:lumMod val="50000"/>
                    <a:lumOff val="50000"/>
                  </a:schemeClr>
                </a:solidFill>
                <a:latin typeface="+mj-lt"/>
                <a:ea typeface="+mn-ea"/>
                <a:cs typeface="+mn-cs"/>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4FBA5EC-379B-4507-A2C3-F258FB99205E}" type="slidenum">
              <a:rPr lang="pt-BR" smtClean="0"/>
              <a:pPr/>
              <a:t>‹nº›</a:t>
            </a:fld>
            <a:endParaRPr lang="pt-BR"/>
          </a:p>
        </p:txBody>
      </p:sp>
      <p:pic>
        <p:nvPicPr>
          <p:cNvPr id="10" name="Picture 4">
            <a:extLst>
              <a:ext uri="{FF2B5EF4-FFF2-40B4-BE49-F238E27FC236}">
                <a16:creationId xmlns:a16="http://schemas.microsoft.com/office/drawing/2014/main" id="{FFAD27E1-1F52-42AC-B853-F72218B1A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46187"/>
            <a:ext cx="9144000" cy="911813"/>
          </a:xfrm>
          <a:prstGeom prst="rect">
            <a:avLst/>
          </a:prstGeom>
        </p:spPr>
      </p:pic>
      <p:sp>
        <p:nvSpPr>
          <p:cNvPr id="14" name="Título 12">
            <a:extLst>
              <a:ext uri="{FF2B5EF4-FFF2-40B4-BE49-F238E27FC236}">
                <a16:creationId xmlns:a16="http://schemas.microsoft.com/office/drawing/2014/main" id="{D24202F7-A104-402A-91DA-CF3ACD41D8B2}"/>
              </a:ext>
            </a:extLst>
          </p:cNvPr>
          <p:cNvSpPr>
            <a:spLocks noGrp="1"/>
          </p:cNvSpPr>
          <p:nvPr>
            <p:ph type="title" hasCustomPrompt="1"/>
          </p:nvPr>
        </p:nvSpPr>
        <p:spPr>
          <a:xfrm>
            <a:off x="702538" y="355890"/>
            <a:ext cx="7066800" cy="583200"/>
          </a:xfrm>
        </p:spPr>
        <p:txBody>
          <a:bodyPr>
            <a:normAutofit/>
          </a:bodyPr>
          <a:lstStyle>
            <a:lvl1pPr>
              <a:defRPr lang="pt-BR" sz="32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stStyle>
          <a:p>
            <a:r>
              <a:rPr lang="pt-BR"/>
              <a:t>CLIQUE PARA EDITAR O TÍTULO MESTRE</a:t>
            </a:r>
          </a:p>
        </p:txBody>
      </p:sp>
    </p:spTree>
    <p:extLst>
      <p:ext uri="{BB962C8B-B14F-4D97-AF65-F5344CB8AC3E}">
        <p14:creationId xmlns:p14="http://schemas.microsoft.com/office/powerpoint/2010/main" val="337963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9110" y="374670"/>
            <a:ext cx="7066800" cy="583200"/>
          </a:xfrm>
        </p:spPr>
        <p:txBody>
          <a:bodyPr>
            <a:normAutofit/>
          </a:bodyPr>
          <a:lstStyle>
            <a:lvl1pPr marL="0" algn="ctr" defTabSz="914400" rtl="0" eaLnBrk="1" latinLnBrk="0" hangingPunct="1">
              <a:defRPr lang="en-US" sz="32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stStyle>
          <a:p>
            <a:pPr algn="ctr"/>
            <a:r>
              <a:rPr lang="en-US" sz="3200" b="1">
                <a:solidFill>
                  <a:schemeClr val="tx1">
                    <a:lumMod val="50000"/>
                    <a:lumOff val="50000"/>
                  </a:schemeClr>
                </a:solidFill>
                <a:ea typeface="Open Sans" panose="020B0606030504020204" pitchFamily="34" charset="0"/>
                <a:cs typeface="Open Sans" panose="020B0606030504020204" pitchFamily="34" charset="0"/>
              </a:rPr>
              <a:t>SLIDE PADRÃO - GRÁFICOS</a:t>
            </a:r>
          </a:p>
        </p:txBody>
      </p:sp>
      <p:sp>
        <p:nvSpPr>
          <p:cNvPr id="3" name="Date Placeholder 2"/>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4FBA5EC-379B-4507-A2C3-F258FB99205E}" type="slidenum">
              <a:rPr lang="pt-BR" smtClean="0"/>
              <a:pPr/>
              <a:t>‹nº›</a:t>
            </a:fld>
            <a:endParaRPr lang="pt-BR"/>
          </a:p>
        </p:txBody>
      </p:sp>
      <p:pic>
        <p:nvPicPr>
          <p:cNvPr id="6" name="Picture 3">
            <a:extLst>
              <a:ext uri="{FF2B5EF4-FFF2-40B4-BE49-F238E27FC236}">
                <a16:creationId xmlns:a16="http://schemas.microsoft.com/office/drawing/2014/main" id="{810E15F5-344C-4498-B529-83AEED96BD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5604" y="6248333"/>
            <a:ext cx="1700613" cy="545935"/>
          </a:xfrm>
          <a:prstGeom prst="rect">
            <a:avLst/>
          </a:prstGeom>
        </p:spPr>
      </p:pic>
    </p:spTree>
    <p:extLst>
      <p:ext uri="{BB962C8B-B14F-4D97-AF65-F5344CB8AC3E}">
        <p14:creationId xmlns:p14="http://schemas.microsoft.com/office/powerpoint/2010/main" val="296024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F4FBA5EC-379B-4507-A2C3-F258FB99205E}" type="slidenum">
              <a:rPr lang="pt-BR" smtClean="0"/>
              <a:pPr/>
              <a:t>‹nº›</a:t>
            </a:fld>
            <a:endParaRPr lang="pt-BR"/>
          </a:p>
        </p:txBody>
      </p:sp>
    </p:spTree>
    <p:extLst>
      <p:ext uri="{BB962C8B-B14F-4D97-AF65-F5344CB8AC3E}">
        <p14:creationId xmlns:p14="http://schemas.microsoft.com/office/powerpoint/2010/main" val="424714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4FBA5EC-379B-4507-A2C3-F258FB99205E}" type="slidenum">
              <a:rPr lang="pt-BR" smtClean="0"/>
              <a:pPr/>
              <a:t>‹nº›</a:t>
            </a:fld>
            <a:endParaRPr lang="pt-BR"/>
          </a:p>
        </p:txBody>
      </p:sp>
    </p:spTree>
    <p:extLst>
      <p:ext uri="{BB962C8B-B14F-4D97-AF65-F5344CB8AC3E}">
        <p14:creationId xmlns:p14="http://schemas.microsoft.com/office/powerpoint/2010/main" val="265797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B8118ACC-5D46-4422-9984-9D4F80DA6E27}" type="datetimeFigureOut">
              <a:rPr lang="pt-BR" smtClean="0"/>
              <a:pPr/>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4FBA5EC-379B-4507-A2C3-F258FB99205E}" type="slidenum">
              <a:rPr lang="pt-BR" smtClean="0"/>
              <a:pPr/>
              <a:t>‹nº›</a:t>
            </a:fld>
            <a:endParaRPr lang="pt-BR"/>
          </a:p>
        </p:txBody>
      </p:sp>
    </p:spTree>
    <p:extLst>
      <p:ext uri="{BB962C8B-B14F-4D97-AF65-F5344CB8AC3E}">
        <p14:creationId xmlns:p14="http://schemas.microsoft.com/office/powerpoint/2010/main" val="87141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18ACC-5D46-4422-9984-9D4F80DA6E27}" type="datetimeFigureOut">
              <a:rPr lang="pt-BR" smtClean="0"/>
              <a:pPr/>
              <a:t>10/08/2020</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BA5EC-379B-4507-A2C3-F258FB99205E}" type="slidenum">
              <a:rPr lang="pt-BR" smtClean="0"/>
              <a:pPr/>
              <a:t>‹nº›</a:t>
            </a:fld>
            <a:endParaRPr lang="pt-BR"/>
          </a:p>
        </p:txBody>
      </p:sp>
    </p:spTree>
    <p:extLst>
      <p:ext uri="{BB962C8B-B14F-4D97-AF65-F5344CB8AC3E}">
        <p14:creationId xmlns:p14="http://schemas.microsoft.com/office/powerpoint/2010/main" val="1008792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1"/>
          <p:cNvSpPr/>
          <p:nvPr/>
        </p:nvSpPr>
        <p:spPr>
          <a:xfrm>
            <a:off x="495300" y="5636950"/>
            <a:ext cx="3874325" cy="830997"/>
          </a:xfrm>
          <a:prstGeom prst="rect">
            <a:avLst/>
          </a:prstGeom>
        </p:spPr>
        <p:txBody>
          <a:bodyPr wrap="square">
            <a:spAutoFit/>
          </a:bodyPr>
          <a:lstStyle/>
          <a:p>
            <a:r>
              <a:rPr lang="en-US" sz="2400" err="1">
                <a:solidFill>
                  <a:schemeClr val="tx1">
                    <a:lumMod val="50000"/>
                    <a:lumOff val="50000"/>
                  </a:schemeClr>
                </a:solidFill>
                <a:ea typeface="Open Sans" panose="020B0606030504020204" pitchFamily="34" charset="0"/>
                <a:cs typeface="Open Sans" panose="020B0606030504020204" pitchFamily="34" charset="0"/>
              </a:rPr>
              <a:t>Claudimar</a:t>
            </a:r>
            <a:r>
              <a:rPr lang="en-US" sz="2400">
                <a:solidFill>
                  <a:schemeClr val="tx1">
                    <a:lumMod val="50000"/>
                    <a:lumOff val="50000"/>
                  </a:schemeClr>
                </a:solidFill>
                <a:ea typeface="Open Sans" panose="020B0606030504020204" pitchFamily="34" charset="0"/>
                <a:cs typeface="Open Sans" panose="020B0606030504020204" pitchFamily="34" charset="0"/>
              </a:rPr>
              <a:t> Santos Chaves</a:t>
            </a:r>
          </a:p>
          <a:p>
            <a:r>
              <a:rPr lang="en-US" sz="2400">
                <a:solidFill>
                  <a:schemeClr val="tx1">
                    <a:lumMod val="50000"/>
                    <a:lumOff val="50000"/>
                  </a:schemeClr>
                </a:solidFill>
                <a:effectLst/>
                <a:ea typeface="Open Sans" panose="020B0606030504020204" pitchFamily="34" charset="0"/>
                <a:cs typeface="Open Sans" panose="020B0606030504020204" pitchFamily="34" charset="0"/>
              </a:rPr>
              <a:t>Raquel Hashiguti</a:t>
            </a:r>
          </a:p>
        </p:txBody>
      </p:sp>
      <p:sp>
        <p:nvSpPr>
          <p:cNvPr id="24" name="TextBox 9"/>
          <p:cNvSpPr txBox="1"/>
          <p:nvPr/>
        </p:nvSpPr>
        <p:spPr>
          <a:xfrm>
            <a:off x="495300" y="3072348"/>
            <a:ext cx="7930243" cy="2308324"/>
          </a:xfrm>
          <a:prstGeom prst="rect">
            <a:avLst/>
          </a:prstGeom>
          <a:noFill/>
        </p:spPr>
        <p:txBody>
          <a:bodyPr wrap="square" rtlCol="0">
            <a:spAutoFit/>
          </a:bodyPr>
          <a:lstStyle/>
          <a:p>
            <a:r>
              <a:rPr lang="pt-BR" sz="4800" b="1">
                <a:solidFill>
                  <a:schemeClr val="tx1">
                    <a:lumMod val="50000"/>
                    <a:lumOff val="50000"/>
                  </a:schemeClr>
                </a:solidFill>
                <a:ea typeface="Open Sans" panose="020B0606030504020204" pitchFamily="34" charset="0"/>
                <a:cs typeface="Open Sans" panose="020B0606030504020204" pitchFamily="34" charset="0"/>
              </a:rPr>
              <a:t>Simulação Computacional do Sistema Elétrico de Tração das Linhas Operacionais da CPTM</a:t>
            </a:r>
            <a:endParaRPr lang="en-US" sz="4800" b="1">
              <a:solidFill>
                <a:schemeClr val="tx1">
                  <a:lumMod val="50000"/>
                  <a:lumOff val="50000"/>
                </a:schemeClr>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894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5BC395E-5646-4345-B7BC-1A3FE9AEF191}"/>
              </a:ext>
            </a:extLst>
          </p:cNvPr>
          <p:cNvSpPr>
            <a:spLocks noGrp="1"/>
          </p:cNvSpPr>
          <p:nvPr>
            <p:ph type="body" idx="1"/>
          </p:nvPr>
        </p:nvSpPr>
        <p:spPr/>
        <p:txBody>
          <a:bodyPr/>
          <a:lstStyle/>
          <a:p>
            <a:r>
              <a:rPr lang="pt-BR"/>
              <a:t>Trem série 2100</a:t>
            </a:r>
          </a:p>
        </p:txBody>
      </p:sp>
      <p:graphicFrame>
        <p:nvGraphicFramePr>
          <p:cNvPr id="7" name="Tabela 7">
            <a:extLst>
              <a:ext uri="{FF2B5EF4-FFF2-40B4-BE49-F238E27FC236}">
                <a16:creationId xmlns:a16="http://schemas.microsoft.com/office/drawing/2014/main" id="{7A26C021-3EDF-4705-BD06-8403EFE9091A}"/>
              </a:ext>
            </a:extLst>
          </p:cNvPr>
          <p:cNvGraphicFramePr>
            <a:graphicFrameLocks noGrp="1"/>
          </p:cNvGraphicFramePr>
          <p:nvPr>
            <p:ph sz="half" idx="2"/>
            <p:extLst>
              <p:ext uri="{D42A27DB-BD31-4B8C-83A1-F6EECF244321}">
                <p14:modId xmlns:p14="http://schemas.microsoft.com/office/powerpoint/2010/main" val="3646902318"/>
              </p:ext>
            </p:extLst>
          </p:nvPr>
        </p:nvGraphicFramePr>
        <p:xfrm>
          <a:off x="687190" y="2975759"/>
          <a:ext cx="7883919" cy="2214880"/>
        </p:xfrm>
        <a:graphic>
          <a:graphicData uri="http://schemas.openxmlformats.org/drawingml/2006/table">
            <a:tbl>
              <a:tblPr firstRow="1" bandRow="1">
                <a:tableStyleId>{22838BEF-8BB2-4498-84A7-C5851F593DF1}</a:tableStyleId>
              </a:tblPr>
              <a:tblGrid>
                <a:gridCol w="2627973">
                  <a:extLst>
                    <a:ext uri="{9D8B030D-6E8A-4147-A177-3AD203B41FA5}">
                      <a16:colId xmlns:a16="http://schemas.microsoft.com/office/drawing/2014/main" val="1003398399"/>
                    </a:ext>
                  </a:extLst>
                </a:gridCol>
                <a:gridCol w="2627973">
                  <a:extLst>
                    <a:ext uri="{9D8B030D-6E8A-4147-A177-3AD203B41FA5}">
                      <a16:colId xmlns:a16="http://schemas.microsoft.com/office/drawing/2014/main" val="1450443844"/>
                    </a:ext>
                  </a:extLst>
                </a:gridCol>
                <a:gridCol w="2627973">
                  <a:extLst>
                    <a:ext uri="{9D8B030D-6E8A-4147-A177-3AD203B41FA5}">
                      <a16:colId xmlns:a16="http://schemas.microsoft.com/office/drawing/2014/main" val="4234995997"/>
                    </a:ext>
                  </a:extLst>
                </a:gridCol>
              </a:tblGrid>
              <a:tr h="370840">
                <a:tc>
                  <a:txBody>
                    <a:bodyPr/>
                    <a:lstStyle/>
                    <a:p>
                      <a:pPr algn="ctr">
                        <a:spcAft>
                          <a:spcPts val="0"/>
                        </a:spcAft>
                      </a:pPr>
                      <a:r>
                        <a:rPr lang="pt-BR" sz="2400" b="0" kern="1200">
                          <a:solidFill>
                            <a:schemeClr val="tx1">
                              <a:lumMod val="50000"/>
                              <a:lumOff val="50000"/>
                            </a:schemeClr>
                          </a:solidFill>
                          <a:latin typeface="+mj-lt"/>
                          <a:ea typeface="+mn-ea"/>
                          <a:cs typeface="+mn-cs"/>
                        </a:rPr>
                        <a:t>1974 / 1977</a:t>
                      </a:r>
                    </a:p>
                  </a:txBody>
                  <a:tcPr marL="68580" marR="68580" marT="0" marB="0" anchor="ctr"/>
                </a:tc>
                <a:tc>
                  <a:txBody>
                    <a:bodyPr/>
                    <a:lstStyle/>
                    <a:p>
                      <a:pPr algn="ctr">
                        <a:spcAft>
                          <a:spcPts val="0"/>
                        </a:spcAft>
                      </a:pPr>
                      <a:r>
                        <a:rPr lang="pt-BR" sz="2400" b="1" kern="1200">
                          <a:solidFill>
                            <a:schemeClr val="tx1">
                              <a:lumMod val="50000"/>
                              <a:lumOff val="50000"/>
                            </a:schemeClr>
                          </a:solidFill>
                          <a:latin typeface="+mn-lt"/>
                          <a:ea typeface="Open Sans" panose="020B0606030504020204" pitchFamily="34" charset="0"/>
                          <a:cs typeface="Open Sans" panose="020B0606030504020204" pitchFamily="34" charset="0"/>
                        </a:rPr>
                        <a:t>Ano de Fabricação</a:t>
                      </a:r>
                    </a:p>
                  </a:txBody>
                  <a:tcPr marL="68580" marR="68580" marT="0" marB="0" anchor="ctr"/>
                </a:tc>
                <a:tc>
                  <a:txBody>
                    <a:bodyPr/>
                    <a:lstStyle/>
                    <a:p>
                      <a:pPr algn="ctr">
                        <a:spcAft>
                          <a:spcPts val="0"/>
                        </a:spcAft>
                      </a:pPr>
                      <a:r>
                        <a:rPr lang="pt-BR" sz="2400" b="0" kern="1200">
                          <a:solidFill>
                            <a:schemeClr val="tx1">
                              <a:lumMod val="50000"/>
                              <a:lumOff val="50000"/>
                            </a:schemeClr>
                          </a:solidFill>
                          <a:latin typeface="+mj-lt"/>
                          <a:ea typeface="+mn-ea"/>
                          <a:cs typeface="+mn-cs"/>
                        </a:rPr>
                        <a:t>2009</a:t>
                      </a:r>
                    </a:p>
                  </a:txBody>
                  <a:tcPr marL="68580" marR="68580" marT="0" marB="0" anchor="ctr"/>
                </a:tc>
                <a:extLst>
                  <a:ext uri="{0D108BD9-81ED-4DB2-BD59-A6C34878D82A}">
                    <a16:rowId xmlns:a16="http://schemas.microsoft.com/office/drawing/2014/main" val="1279733577"/>
                  </a:ext>
                </a:extLst>
              </a:tr>
              <a:tr h="370840">
                <a:tc>
                  <a:txBody>
                    <a:bodyPr/>
                    <a:lstStyle/>
                    <a:p>
                      <a:pPr algn="ctr">
                        <a:spcAft>
                          <a:spcPts val="0"/>
                        </a:spcAft>
                      </a:pPr>
                      <a:r>
                        <a:rPr lang="pt-BR" sz="2400" b="0" kern="1200">
                          <a:solidFill>
                            <a:schemeClr val="tx1">
                              <a:lumMod val="50000"/>
                              <a:lumOff val="50000"/>
                            </a:schemeClr>
                          </a:solidFill>
                          <a:latin typeface="+mj-lt"/>
                          <a:ea typeface="+mn-ea"/>
                          <a:cs typeface="+mn-cs"/>
                        </a:rPr>
                        <a:t>159,244 m</a:t>
                      </a:r>
                    </a:p>
                  </a:txBody>
                  <a:tcPr marL="68580" marR="68580" marT="0" marB="0" anchor="ctr"/>
                </a:tc>
                <a:tc>
                  <a:txBody>
                    <a:bodyPr/>
                    <a:lstStyle/>
                    <a:p>
                      <a:pPr algn="ctr">
                        <a:spcAft>
                          <a:spcPts val="0"/>
                        </a:spcAft>
                      </a:pPr>
                      <a:r>
                        <a:rPr lang="pt-BR" sz="2400" b="1" kern="1200">
                          <a:solidFill>
                            <a:schemeClr val="tx1">
                              <a:lumMod val="50000"/>
                              <a:lumOff val="50000"/>
                            </a:schemeClr>
                          </a:solidFill>
                          <a:latin typeface="+mn-lt"/>
                          <a:ea typeface="Open Sans" panose="020B0606030504020204" pitchFamily="34" charset="0"/>
                          <a:cs typeface="Open Sans" panose="020B0606030504020204" pitchFamily="34" charset="0"/>
                        </a:rPr>
                        <a:t>Comprimento total</a:t>
                      </a:r>
                    </a:p>
                  </a:txBody>
                  <a:tcPr marL="68580" marR="68580" marT="0" marB="0" anchor="ctr"/>
                </a:tc>
                <a:tc>
                  <a:txBody>
                    <a:bodyPr/>
                    <a:lstStyle/>
                    <a:p>
                      <a:pPr algn="ctr">
                        <a:spcAft>
                          <a:spcPts val="0"/>
                        </a:spcAft>
                      </a:pPr>
                      <a:r>
                        <a:rPr lang="pt-BR" sz="2400" b="0" kern="1200">
                          <a:solidFill>
                            <a:schemeClr val="tx1">
                              <a:lumMod val="50000"/>
                              <a:lumOff val="50000"/>
                            </a:schemeClr>
                          </a:solidFill>
                          <a:latin typeface="+mj-lt"/>
                          <a:ea typeface="+mn-ea"/>
                          <a:cs typeface="+mn-cs"/>
                        </a:rPr>
                        <a:t>170,128 m</a:t>
                      </a:r>
                    </a:p>
                  </a:txBody>
                  <a:tcPr marL="68580" marR="68580" marT="0" marB="0" anchor="ctr"/>
                </a:tc>
                <a:extLst>
                  <a:ext uri="{0D108BD9-81ED-4DB2-BD59-A6C34878D82A}">
                    <a16:rowId xmlns:a16="http://schemas.microsoft.com/office/drawing/2014/main" val="1973380116"/>
                  </a:ext>
                </a:extLst>
              </a:tr>
              <a:tr h="370840">
                <a:tc>
                  <a:txBody>
                    <a:bodyPr/>
                    <a:lstStyle/>
                    <a:p>
                      <a:pPr algn="ctr">
                        <a:spcAft>
                          <a:spcPts val="0"/>
                        </a:spcAft>
                      </a:pPr>
                      <a:r>
                        <a:rPr lang="pt-BR" sz="2400" b="0" kern="1200">
                          <a:solidFill>
                            <a:schemeClr val="tx1">
                              <a:lumMod val="50000"/>
                              <a:lumOff val="50000"/>
                            </a:schemeClr>
                          </a:solidFill>
                          <a:latin typeface="+mj-lt"/>
                          <a:ea typeface="+mn-ea"/>
                          <a:cs typeface="+mn-cs"/>
                        </a:rPr>
                        <a:t>300.000 kg</a:t>
                      </a:r>
                    </a:p>
                  </a:txBody>
                  <a:tcPr marL="68580" marR="68580" marT="0" marB="0" anchor="ctr"/>
                </a:tc>
                <a:tc>
                  <a:txBody>
                    <a:bodyPr/>
                    <a:lstStyle/>
                    <a:p>
                      <a:pPr algn="ctr">
                        <a:spcAft>
                          <a:spcPts val="0"/>
                        </a:spcAft>
                      </a:pPr>
                      <a:r>
                        <a:rPr lang="pt-BR" sz="2400" b="1" kern="1200">
                          <a:solidFill>
                            <a:schemeClr val="tx1">
                              <a:lumMod val="50000"/>
                              <a:lumOff val="50000"/>
                            </a:schemeClr>
                          </a:solidFill>
                          <a:latin typeface="+mn-lt"/>
                          <a:ea typeface="Open Sans" panose="020B0606030504020204" pitchFamily="34" charset="0"/>
                          <a:cs typeface="Open Sans" panose="020B0606030504020204" pitchFamily="34" charset="0"/>
                        </a:rPr>
                        <a:t>Massa total</a:t>
                      </a:r>
                    </a:p>
                  </a:txBody>
                  <a:tcPr marL="68580" marR="68580" marT="0" marB="0" anchor="ctr"/>
                </a:tc>
                <a:tc>
                  <a:txBody>
                    <a:bodyPr/>
                    <a:lstStyle/>
                    <a:p>
                      <a:pPr algn="ctr">
                        <a:spcAft>
                          <a:spcPts val="0"/>
                        </a:spcAft>
                      </a:pPr>
                      <a:r>
                        <a:rPr lang="pt-BR" sz="2400" b="0" kern="1200">
                          <a:solidFill>
                            <a:schemeClr val="tx1">
                              <a:lumMod val="50000"/>
                              <a:lumOff val="50000"/>
                            </a:schemeClr>
                          </a:solidFill>
                          <a:latin typeface="+mj-lt"/>
                          <a:ea typeface="+mn-ea"/>
                          <a:cs typeface="+mn-cs"/>
                        </a:rPr>
                        <a:t>358.148 kg</a:t>
                      </a:r>
                    </a:p>
                  </a:txBody>
                  <a:tcPr marL="68580" marR="68580" marT="0" marB="0" anchor="ctr"/>
                </a:tc>
                <a:extLst>
                  <a:ext uri="{0D108BD9-81ED-4DB2-BD59-A6C34878D82A}">
                    <a16:rowId xmlns:a16="http://schemas.microsoft.com/office/drawing/2014/main" val="2546283477"/>
                  </a:ext>
                </a:extLst>
              </a:tr>
              <a:tr h="370840">
                <a:tc>
                  <a:txBody>
                    <a:bodyPr/>
                    <a:lstStyle/>
                    <a:p>
                      <a:pPr algn="ctr">
                        <a:spcAft>
                          <a:spcPts val="0"/>
                        </a:spcAft>
                      </a:pPr>
                      <a:r>
                        <a:rPr lang="pt-BR" sz="2400" b="0" kern="1200">
                          <a:solidFill>
                            <a:schemeClr val="tx1">
                              <a:lumMod val="50000"/>
                              <a:lumOff val="50000"/>
                            </a:schemeClr>
                          </a:solidFill>
                          <a:latin typeface="+mj-lt"/>
                          <a:ea typeface="+mn-ea"/>
                          <a:cs typeface="+mn-cs"/>
                        </a:rPr>
                        <a:t>925</a:t>
                      </a:r>
                    </a:p>
                  </a:txBody>
                  <a:tcPr marL="68580" marR="68580" marT="0" marB="0" anchor="ctr"/>
                </a:tc>
                <a:tc>
                  <a:txBody>
                    <a:bodyPr/>
                    <a:lstStyle/>
                    <a:p>
                      <a:pPr marL="0" algn="ctr" defTabSz="914400" rtl="0" eaLnBrk="1" latinLnBrk="0" hangingPunct="1">
                        <a:spcAft>
                          <a:spcPts val="0"/>
                        </a:spcAft>
                      </a:pPr>
                      <a:r>
                        <a:rPr lang="pt-BR" sz="2400" b="1" kern="1200">
                          <a:solidFill>
                            <a:schemeClr val="tx1">
                              <a:lumMod val="50000"/>
                              <a:lumOff val="50000"/>
                            </a:schemeClr>
                          </a:solidFill>
                          <a:latin typeface="+mn-lt"/>
                          <a:ea typeface="Open Sans" panose="020B0606030504020204" pitchFamily="34" charset="0"/>
                          <a:cs typeface="Open Sans" panose="020B0606030504020204" pitchFamily="34" charset="0"/>
                        </a:rPr>
                        <a:t>Lotação </a:t>
                      </a:r>
                      <a:r>
                        <a:rPr lang="pt-BR" sz="2400" b="1" kern="1200">
                          <a:solidFill>
                            <a:srgbClr val="CFD5EA"/>
                          </a:solidFill>
                          <a:latin typeface="+mn-lt"/>
                          <a:ea typeface="Open Sans" panose="020B0606030504020204" pitchFamily="34" charset="0"/>
                          <a:cs typeface="Open Sans" panose="020B0606030504020204" pitchFamily="34" charset="0"/>
                        </a:rPr>
                        <a:t>TUE</a:t>
                      </a:r>
                    </a:p>
                  </a:txBody>
                  <a:tcPr marL="68580" marR="68580" marT="0" marB="0" anchor="ctr"/>
                </a:tc>
                <a:tc>
                  <a:txBody>
                    <a:bodyPr/>
                    <a:lstStyle/>
                    <a:p>
                      <a:pPr algn="ctr">
                        <a:spcAft>
                          <a:spcPts val="0"/>
                        </a:spcAft>
                      </a:pPr>
                      <a:r>
                        <a:rPr lang="pt-BR" sz="2400" b="0" kern="1200">
                          <a:solidFill>
                            <a:schemeClr val="tx1">
                              <a:lumMod val="50000"/>
                              <a:lumOff val="50000"/>
                            </a:schemeClr>
                          </a:solidFill>
                          <a:latin typeface="+mj-lt"/>
                          <a:ea typeface="+mn-ea"/>
                          <a:cs typeface="+mn-cs"/>
                        </a:rPr>
                        <a:t>1004</a:t>
                      </a:r>
                    </a:p>
                  </a:txBody>
                  <a:tcPr marL="68580" marR="68580" marT="0" marB="0" anchor="ctr"/>
                </a:tc>
                <a:extLst>
                  <a:ext uri="{0D108BD9-81ED-4DB2-BD59-A6C34878D82A}">
                    <a16:rowId xmlns:a16="http://schemas.microsoft.com/office/drawing/2014/main" val="1649090420"/>
                  </a:ext>
                </a:extLst>
              </a:tr>
              <a:tr h="370840">
                <a:tc>
                  <a:txBody>
                    <a:bodyPr/>
                    <a:lstStyle/>
                    <a:p>
                      <a:pPr algn="ctr">
                        <a:spcAft>
                          <a:spcPts val="0"/>
                        </a:spcAft>
                      </a:pPr>
                      <a:r>
                        <a:rPr lang="pt-BR" sz="2400" b="0" kern="1200">
                          <a:solidFill>
                            <a:schemeClr val="tx1">
                              <a:lumMod val="50000"/>
                              <a:lumOff val="50000"/>
                            </a:schemeClr>
                          </a:solidFill>
                          <a:latin typeface="+mj-lt"/>
                          <a:ea typeface="+mn-ea"/>
                          <a:cs typeface="+mn-cs"/>
                        </a:rPr>
                        <a:t>Não</a:t>
                      </a:r>
                    </a:p>
                  </a:txBody>
                  <a:tcPr marL="68580" marR="68580" marT="0" marB="0" anchor="ctr"/>
                </a:tc>
                <a:tc>
                  <a:txBody>
                    <a:bodyPr/>
                    <a:lstStyle/>
                    <a:p>
                      <a:pPr marL="0" algn="ctr" defTabSz="914400" rtl="0" eaLnBrk="1" latinLnBrk="0" hangingPunct="1">
                        <a:spcAft>
                          <a:spcPts val="0"/>
                        </a:spcAft>
                      </a:pPr>
                      <a:r>
                        <a:rPr lang="pt-BR" sz="2400" b="1" kern="1200">
                          <a:solidFill>
                            <a:schemeClr val="tx1">
                              <a:lumMod val="50000"/>
                              <a:lumOff val="50000"/>
                            </a:schemeClr>
                          </a:solidFill>
                          <a:latin typeface="+mn-lt"/>
                          <a:ea typeface="Open Sans" panose="020B0606030504020204" pitchFamily="34" charset="0"/>
                          <a:cs typeface="Open Sans" panose="020B0606030504020204" pitchFamily="34" charset="0"/>
                        </a:rPr>
                        <a:t>Frenagem Regenerativa</a:t>
                      </a:r>
                    </a:p>
                  </a:txBody>
                  <a:tcPr marL="68580" marR="68580" marT="0" marB="0" anchor="ctr"/>
                </a:tc>
                <a:tc>
                  <a:txBody>
                    <a:bodyPr/>
                    <a:lstStyle/>
                    <a:p>
                      <a:pPr algn="ctr">
                        <a:spcAft>
                          <a:spcPts val="0"/>
                        </a:spcAft>
                      </a:pPr>
                      <a:r>
                        <a:rPr lang="pt-BR" sz="2400" b="0" kern="1200">
                          <a:solidFill>
                            <a:schemeClr val="tx1">
                              <a:lumMod val="50000"/>
                              <a:lumOff val="50000"/>
                            </a:schemeClr>
                          </a:solidFill>
                          <a:latin typeface="+mj-lt"/>
                          <a:ea typeface="+mn-ea"/>
                          <a:cs typeface="+mn-cs"/>
                        </a:rPr>
                        <a:t>Sim</a:t>
                      </a:r>
                    </a:p>
                  </a:txBody>
                  <a:tcPr marL="68580" marR="68580" marT="0" marB="0" anchor="ctr"/>
                </a:tc>
                <a:extLst>
                  <a:ext uri="{0D108BD9-81ED-4DB2-BD59-A6C34878D82A}">
                    <a16:rowId xmlns:a16="http://schemas.microsoft.com/office/drawing/2014/main" val="4104141540"/>
                  </a:ext>
                </a:extLst>
              </a:tr>
            </a:tbl>
          </a:graphicData>
        </a:graphic>
      </p:graphicFrame>
      <p:sp>
        <p:nvSpPr>
          <p:cNvPr id="4" name="Espaço Reservado para Texto 3">
            <a:extLst>
              <a:ext uri="{FF2B5EF4-FFF2-40B4-BE49-F238E27FC236}">
                <a16:creationId xmlns:a16="http://schemas.microsoft.com/office/drawing/2014/main" id="{9782944A-9470-4DAD-99C8-624F6C6B8FFF}"/>
              </a:ext>
            </a:extLst>
          </p:cNvPr>
          <p:cNvSpPr>
            <a:spLocks noGrp="1"/>
          </p:cNvSpPr>
          <p:nvPr>
            <p:ph type="body" sz="quarter" idx="3"/>
          </p:nvPr>
        </p:nvSpPr>
        <p:spPr/>
        <p:txBody>
          <a:bodyPr/>
          <a:lstStyle/>
          <a:p>
            <a:pPr algn="r"/>
            <a:r>
              <a:rPr lang="pt-BR"/>
              <a:t>Trem série</a:t>
            </a:r>
            <a:r>
              <a:rPr lang="pt-BR">
                <a:solidFill>
                  <a:schemeClr val="bg1"/>
                </a:solidFill>
              </a:rPr>
              <a:t>i</a:t>
            </a:r>
            <a:r>
              <a:rPr lang="pt-BR"/>
              <a:t>7000</a:t>
            </a:r>
          </a:p>
        </p:txBody>
      </p:sp>
      <p:sp>
        <p:nvSpPr>
          <p:cNvPr id="6" name="Título 5">
            <a:extLst>
              <a:ext uri="{FF2B5EF4-FFF2-40B4-BE49-F238E27FC236}">
                <a16:creationId xmlns:a16="http://schemas.microsoft.com/office/drawing/2014/main" id="{D4F8E7FB-F096-43D3-BC6D-42C320DB1003}"/>
              </a:ext>
            </a:extLst>
          </p:cNvPr>
          <p:cNvSpPr>
            <a:spLocks noGrp="1"/>
          </p:cNvSpPr>
          <p:nvPr>
            <p:ph type="title"/>
          </p:nvPr>
        </p:nvSpPr>
        <p:spPr/>
        <p:txBody>
          <a:bodyPr/>
          <a:lstStyle/>
          <a:p>
            <a:r>
              <a:rPr lang="pt-BR"/>
              <a:t>MATERIAL RODANTE – Estudo 1</a:t>
            </a:r>
          </a:p>
        </p:txBody>
      </p:sp>
      <p:sp>
        <p:nvSpPr>
          <p:cNvPr id="9" name="Espaço Reservado para Texto 1">
            <a:extLst>
              <a:ext uri="{FF2B5EF4-FFF2-40B4-BE49-F238E27FC236}">
                <a16:creationId xmlns:a16="http://schemas.microsoft.com/office/drawing/2014/main" id="{D88EFE48-BFB4-4750-9D46-D9DE121BD673}"/>
              </a:ext>
            </a:extLst>
          </p:cNvPr>
          <p:cNvSpPr txBox="1">
            <a:spLocks/>
          </p:cNvSpPr>
          <p:nvPr/>
        </p:nvSpPr>
        <p:spPr>
          <a:xfrm>
            <a:off x="3217933" y="3681075"/>
            <a:ext cx="3868340"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anose="020B0604020202020204" pitchFamily="34" charset="0"/>
              <a:buNone/>
              <a:defRPr lang="pt-BR" sz="24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pt-BR"/>
              <a:t>TUE</a:t>
            </a:r>
          </a:p>
        </p:txBody>
      </p:sp>
    </p:spTree>
    <p:extLst>
      <p:ext uri="{BB962C8B-B14F-4D97-AF65-F5344CB8AC3E}">
        <p14:creationId xmlns:p14="http://schemas.microsoft.com/office/powerpoint/2010/main" val="9489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4F7DAF1-3B54-424E-8303-601744C9CF75}"/>
              </a:ext>
            </a:extLst>
          </p:cNvPr>
          <p:cNvSpPr>
            <a:spLocks noGrp="1"/>
          </p:cNvSpPr>
          <p:nvPr>
            <p:ph type="title"/>
          </p:nvPr>
        </p:nvSpPr>
        <p:spPr/>
        <p:txBody>
          <a:bodyPr/>
          <a:lstStyle/>
          <a:p>
            <a:r>
              <a:rPr lang="pt-BR"/>
              <a:t>MATERIAL RODANTE – Estudo 1</a:t>
            </a:r>
          </a:p>
        </p:txBody>
      </p:sp>
      <p:pic>
        <p:nvPicPr>
          <p:cNvPr id="21" name="Espaço Reservado para Conteúdo 18">
            <a:extLst>
              <a:ext uri="{FF2B5EF4-FFF2-40B4-BE49-F238E27FC236}">
                <a16:creationId xmlns:a16="http://schemas.microsoft.com/office/drawing/2014/main" id="{56EEB04F-92C4-44C0-AD31-303603028EE5}"/>
              </a:ext>
            </a:extLst>
          </p:cNvPr>
          <p:cNvPicPr>
            <a:picLocks noChangeAspect="1"/>
          </p:cNvPicPr>
          <p:nvPr/>
        </p:nvPicPr>
        <p:blipFill rotWithShape="1">
          <a:blip r:embed="rId3">
            <a:extLst>
              <a:ext uri="{28A0092B-C50C-407E-A947-70E740481C1C}">
                <a14:useLocalDpi xmlns:a14="http://schemas.microsoft.com/office/drawing/2010/main" val="0"/>
              </a:ext>
            </a:extLst>
          </a:blip>
          <a:srcRect t="-618" r="50648"/>
          <a:stretch/>
        </p:blipFill>
        <p:spPr>
          <a:xfrm>
            <a:off x="265181" y="2401076"/>
            <a:ext cx="4365811" cy="491614"/>
          </a:xfrm>
          <a:prstGeom prst="rect">
            <a:avLst/>
          </a:prstGeom>
        </p:spPr>
      </p:pic>
      <p:grpSp>
        <p:nvGrpSpPr>
          <p:cNvPr id="22" name="Agrupar 21">
            <a:extLst>
              <a:ext uri="{FF2B5EF4-FFF2-40B4-BE49-F238E27FC236}">
                <a16:creationId xmlns:a16="http://schemas.microsoft.com/office/drawing/2014/main" id="{DD47C9CE-B80B-43A9-A1AC-5178B54426E6}"/>
              </a:ext>
            </a:extLst>
          </p:cNvPr>
          <p:cNvGrpSpPr/>
          <p:nvPr/>
        </p:nvGrpSpPr>
        <p:grpSpPr>
          <a:xfrm>
            <a:off x="540089" y="2466581"/>
            <a:ext cx="3815993" cy="224452"/>
            <a:chOff x="2762865" y="3428999"/>
            <a:chExt cx="3815993" cy="224452"/>
          </a:xfrm>
        </p:grpSpPr>
        <p:sp>
          <p:nvSpPr>
            <p:cNvPr id="23" name="Retângulo 22">
              <a:extLst>
                <a:ext uri="{FF2B5EF4-FFF2-40B4-BE49-F238E27FC236}">
                  <a16:creationId xmlns:a16="http://schemas.microsoft.com/office/drawing/2014/main" id="{D20BF8C4-105D-4B18-AE85-F5907AF3C90B}"/>
                </a:ext>
              </a:extLst>
            </p:cNvPr>
            <p:cNvSpPr/>
            <p:nvPr/>
          </p:nvSpPr>
          <p:spPr>
            <a:xfrm>
              <a:off x="2762865" y="3429000"/>
              <a:ext cx="471948" cy="208935"/>
            </a:xfrm>
            <a:prstGeom prst="rect">
              <a:avLst/>
            </a:prstGeom>
            <a:solidFill>
              <a:srgbClr val="B3B3B3"/>
            </a:solidFill>
            <a:ln>
              <a:solidFill>
                <a:srgbClr val="B3B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9456C262-FE91-48F0-B3B6-447FBB54A1AD}"/>
                </a:ext>
              </a:extLst>
            </p:cNvPr>
            <p:cNvSpPr/>
            <p:nvPr/>
          </p:nvSpPr>
          <p:spPr>
            <a:xfrm>
              <a:off x="3856234" y="3429000"/>
              <a:ext cx="471948" cy="208935"/>
            </a:xfrm>
            <a:prstGeom prst="rect">
              <a:avLst/>
            </a:prstGeom>
            <a:solidFill>
              <a:srgbClr val="B3B3B3"/>
            </a:solidFill>
            <a:ln>
              <a:solidFill>
                <a:srgbClr val="B3B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3D84477D-4276-48F2-9A1F-738226EE6DC4}"/>
                </a:ext>
              </a:extLst>
            </p:cNvPr>
            <p:cNvSpPr/>
            <p:nvPr/>
          </p:nvSpPr>
          <p:spPr>
            <a:xfrm>
              <a:off x="4975178" y="3428999"/>
              <a:ext cx="471948" cy="208935"/>
            </a:xfrm>
            <a:prstGeom prst="rect">
              <a:avLst/>
            </a:prstGeom>
            <a:solidFill>
              <a:srgbClr val="B3B3B3"/>
            </a:solidFill>
            <a:ln>
              <a:solidFill>
                <a:srgbClr val="B3B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9BF93F1E-BA59-497C-812B-9F64986FF9D0}"/>
                </a:ext>
              </a:extLst>
            </p:cNvPr>
            <p:cNvSpPr/>
            <p:nvPr/>
          </p:nvSpPr>
          <p:spPr>
            <a:xfrm>
              <a:off x="6106910" y="3444516"/>
              <a:ext cx="471948" cy="208935"/>
            </a:xfrm>
            <a:prstGeom prst="rect">
              <a:avLst/>
            </a:prstGeom>
            <a:solidFill>
              <a:srgbClr val="B3B3B3"/>
            </a:solidFill>
            <a:ln>
              <a:solidFill>
                <a:srgbClr val="B3B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7" name="CaixaDeTexto 26">
            <a:extLst>
              <a:ext uri="{FF2B5EF4-FFF2-40B4-BE49-F238E27FC236}">
                <a16:creationId xmlns:a16="http://schemas.microsoft.com/office/drawing/2014/main" id="{B9F7E7F7-2725-4BEF-AF43-508346DE7EDE}"/>
              </a:ext>
            </a:extLst>
          </p:cNvPr>
          <p:cNvSpPr txBox="1"/>
          <p:nvPr/>
        </p:nvSpPr>
        <p:spPr>
          <a:xfrm>
            <a:off x="1149262" y="5136022"/>
            <a:ext cx="3713645" cy="369332"/>
          </a:xfrm>
          <a:prstGeom prst="rect">
            <a:avLst/>
          </a:prstGeom>
          <a:noFill/>
        </p:spPr>
        <p:txBody>
          <a:bodyPr wrap="none" rtlCol="0">
            <a:spAutoFit/>
          </a:bodyPr>
          <a:lstStyle/>
          <a:p>
            <a:r>
              <a:rPr lang="pt-BR">
                <a:solidFill>
                  <a:srgbClr val="7F7F7F"/>
                </a:solidFill>
              </a:rPr>
              <a:t>Carro motor com cabine de condução</a:t>
            </a:r>
          </a:p>
        </p:txBody>
      </p:sp>
      <p:sp>
        <p:nvSpPr>
          <p:cNvPr id="28" name="CaixaDeTexto 27">
            <a:extLst>
              <a:ext uri="{FF2B5EF4-FFF2-40B4-BE49-F238E27FC236}">
                <a16:creationId xmlns:a16="http://schemas.microsoft.com/office/drawing/2014/main" id="{9EAF1A01-9E84-407F-B504-8CDB54294783}"/>
              </a:ext>
            </a:extLst>
          </p:cNvPr>
          <p:cNvSpPr txBox="1"/>
          <p:nvPr/>
        </p:nvSpPr>
        <p:spPr>
          <a:xfrm>
            <a:off x="2136604" y="4525812"/>
            <a:ext cx="1545295" cy="369332"/>
          </a:xfrm>
          <a:prstGeom prst="rect">
            <a:avLst/>
          </a:prstGeom>
          <a:noFill/>
        </p:spPr>
        <p:txBody>
          <a:bodyPr wrap="none" rtlCol="0">
            <a:spAutoFit/>
          </a:bodyPr>
          <a:lstStyle/>
          <a:p>
            <a:r>
              <a:rPr lang="pt-BR">
                <a:solidFill>
                  <a:srgbClr val="7F7F7F"/>
                </a:solidFill>
              </a:rPr>
              <a:t>Carro reboque</a:t>
            </a:r>
          </a:p>
        </p:txBody>
      </p:sp>
      <p:sp>
        <p:nvSpPr>
          <p:cNvPr id="29" name="CaixaDeTexto 28">
            <a:extLst>
              <a:ext uri="{FF2B5EF4-FFF2-40B4-BE49-F238E27FC236}">
                <a16:creationId xmlns:a16="http://schemas.microsoft.com/office/drawing/2014/main" id="{B75C0B42-1BC9-46AE-9F86-200632887272}"/>
              </a:ext>
            </a:extLst>
          </p:cNvPr>
          <p:cNvSpPr txBox="1"/>
          <p:nvPr/>
        </p:nvSpPr>
        <p:spPr>
          <a:xfrm>
            <a:off x="3244779" y="3915602"/>
            <a:ext cx="2772426" cy="369332"/>
          </a:xfrm>
          <a:prstGeom prst="rect">
            <a:avLst/>
          </a:prstGeom>
          <a:noFill/>
        </p:spPr>
        <p:txBody>
          <a:bodyPr wrap="none" rtlCol="0">
            <a:spAutoFit/>
          </a:bodyPr>
          <a:lstStyle/>
          <a:p>
            <a:r>
              <a:rPr lang="pt-BR">
                <a:solidFill>
                  <a:srgbClr val="7F7F7F"/>
                </a:solidFill>
              </a:rPr>
              <a:t>Carro reboque diferenciado</a:t>
            </a:r>
          </a:p>
        </p:txBody>
      </p:sp>
      <p:sp>
        <p:nvSpPr>
          <p:cNvPr id="30" name="CaixaDeTexto 29">
            <a:extLst>
              <a:ext uri="{FF2B5EF4-FFF2-40B4-BE49-F238E27FC236}">
                <a16:creationId xmlns:a16="http://schemas.microsoft.com/office/drawing/2014/main" id="{D78F9576-D126-4F6B-8CE1-D2F1E784D05F}"/>
              </a:ext>
            </a:extLst>
          </p:cNvPr>
          <p:cNvSpPr txBox="1"/>
          <p:nvPr/>
        </p:nvSpPr>
        <p:spPr>
          <a:xfrm>
            <a:off x="4252086" y="3305392"/>
            <a:ext cx="4940776" cy="369332"/>
          </a:xfrm>
          <a:prstGeom prst="rect">
            <a:avLst/>
          </a:prstGeom>
          <a:noFill/>
        </p:spPr>
        <p:txBody>
          <a:bodyPr wrap="none" rtlCol="0">
            <a:spAutoFit/>
          </a:bodyPr>
          <a:lstStyle/>
          <a:p>
            <a:r>
              <a:rPr lang="pt-BR">
                <a:solidFill>
                  <a:srgbClr val="7F7F7F"/>
                </a:solidFill>
              </a:rPr>
              <a:t>Carro motor diferenciado com cabine de condução</a:t>
            </a:r>
          </a:p>
        </p:txBody>
      </p:sp>
      <p:cxnSp>
        <p:nvCxnSpPr>
          <p:cNvPr id="31" name="Conector: Angulado 30">
            <a:extLst>
              <a:ext uri="{FF2B5EF4-FFF2-40B4-BE49-F238E27FC236}">
                <a16:creationId xmlns:a16="http://schemas.microsoft.com/office/drawing/2014/main" id="{B747416C-EF2B-45B1-B632-4C474D478CBB}"/>
              </a:ext>
            </a:extLst>
          </p:cNvPr>
          <p:cNvCxnSpPr>
            <a:cxnSpLocks/>
            <a:endCxn id="27" idx="1"/>
          </p:cNvCxnSpPr>
          <p:nvPr/>
        </p:nvCxnSpPr>
        <p:spPr>
          <a:xfrm rot="16200000" flipH="1">
            <a:off x="-295749" y="3875676"/>
            <a:ext cx="2527457" cy="3625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Angulado 31">
            <a:extLst>
              <a:ext uri="{FF2B5EF4-FFF2-40B4-BE49-F238E27FC236}">
                <a16:creationId xmlns:a16="http://schemas.microsoft.com/office/drawing/2014/main" id="{E53A3A56-6FD6-438B-A020-C6F0A98DD57D}"/>
              </a:ext>
            </a:extLst>
          </p:cNvPr>
          <p:cNvCxnSpPr>
            <a:endCxn id="28" idx="1"/>
          </p:cNvCxnSpPr>
          <p:nvPr/>
        </p:nvCxnSpPr>
        <p:spPr>
          <a:xfrm rot="16200000" flipH="1">
            <a:off x="1034949" y="3608823"/>
            <a:ext cx="1925002" cy="27830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do 32">
            <a:extLst>
              <a:ext uri="{FF2B5EF4-FFF2-40B4-BE49-F238E27FC236}">
                <a16:creationId xmlns:a16="http://schemas.microsoft.com/office/drawing/2014/main" id="{CA8075DC-98D4-435E-BF8E-DE0E6413FF20}"/>
              </a:ext>
            </a:extLst>
          </p:cNvPr>
          <p:cNvCxnSpPr>
            <a:cxnSpLocks/>
            <a:endCxn id="29" idx="1"/>
          </p:cNvCxnSpPr>
          <p:nvPr/>
        </p:nvCxnSpPr>
        <p:spPr>
          <a:xfrm rot="16200000" flipH="1">
            <a:off x="2471912" y="3327401"/>
            <a:ext cx="1307038" cy="2386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do 33">
            <a:extLst>
              <a:ext uri="{FF2B5EF4-FFF2-40B4-BE49-F238E27FC236}">
                <a16:creationId xmlns:a16="http://schemas.microsoft.com/office/drawing/2014/main" id="{D7404FE3-9388-4D15-9B9D-AD3BE27EB2FE}"/>
              </a:ext>
            </a:extLst>
          </p:cNvPr>
          <p:cNvCxnSpPr>
            <a:cxnSpLocks/>
            <a:endCxn id="30" idx="1"/>
          </p:cNvCxnSpPr>
          <p:nvPr/>
        </p:nvCxnSpPr>
        <p:spPr>
          <a:xfrm rot="16200000" flipH="1">
            <a:off x="3819856" y="3057828"/>
            <a:ext cx="704582" cy="15987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Espaço Reservado para Texto 1">
            <a:extLst>
              <a:ext uri="{FF2B5EF4-FFF2-40B4-BE49-F238E27FC236}">
                <a16:creationId xmlns:a16="http://schemas.microsoft.com/office/drawing/2014/main" id="{376B3BFB-61A4-49B2-B978-90F75B8EC4E0}"/>
              </a:ext>
            </a:extLst>
          </p:cNvPr>
          <p:cNvSpPr>
            <a:spLocks noGrp="1"/>
          </p:cNvSpPr>
          <p:nvPr>
            <p:ph type="body" idx="1"/>
          </p:nvPr>
        </p:nvSpPr>
        <p:spPr>
          <a:xfrm>
            <a:off x="2752402" y="1232642"/>
            <a:ext cx="3868340" cy="823912"/>
          </a:xfrm>
        </p:spPr>
        <p:txBody>
          <a:bodyPr/>
          <a:lstStyle/>
          <a:p>
            <a:pPr algn="ctr"/>
            <a:r>
              <a:rPr lang="pt-BR"/>
              <a:t>TUE</a:t>
            </a:r>
          </a:p>
          <a:p>
            <a:pPr algn="ctr"/>
            <a:r>
              <a:rPr lang="pt-BR"/>
              <a:t>Trem Unidade Elétrica</a:t>
            </a:r>
          </a:p>
        </p:txBody>
      </p:sp>
    </p:spTree>
    <p:extLst>
      <p:ext uri="{BB962C8B-B14F-4D97-AF65-F5344CB8AC3E}">
        <p14:creationId xmlns:p14="http://schemas.microsoft.com/office/powerpoint/2010/main" val="3782019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780012C-AC3B-4824-947E-7731DF42CDC4}"/>
              </a:ext>
            </a:extLst>
          </p:cNvPr>
          <p:cNvSpPr>
            <a:spLocks noGrp="1"/>
          </p:cNvSpPr>
          <p:nvPr>
            <p:ph type="body" idx="1"/>
          </p:nvPr>
        </p:nvSpPr>
        <p:spPr>
          <a:xfrm>
            <a:off x="702538" y="3577669"/>
            <a:ext cx="3868340" cy="823912"/>
          </a:xfrm>
        </p:spPr>
        <p:txBody>
          <a:bodyPr/>
          <a:lstStyle/>
          <a:p>
            <a:r>
              <a:rPr lang="pt-BR"/>
              <a:t>Trem série 7000</a:t>
            </a:r>
          </a:p>
        </p:txBody>
      </p:sp>
      <p:sp>
        <p:nvSpPr>
          <p:cNvPr id="4" name="Espaço Reservado para Texto 3">
            <a:extLst>
              <a:ext uri="{FF2B5EF4-FFF2-40B4-BE49-F238E27FC236}">
                <a16:creationId xmlns:a16="http://schemas.microsoft.com/office/drawing/2014/main" id="{7F151829-364F-4EE6-915F-D2A8F2E5B1AD}"/>
              </a:ext>
            </a:extLst>
          </p:cNvPr>
          <p:cNvSpPr>
            <a:spLocks noGrp="1"/>
          </p:cNvSpPr>
          <p:nvPr>
            <p:ph type="body" sz="quarter" idx="3"/>
          </p:nvPr>
        </p:nvSpPr>
        <p:spPr>
          <a:xfrm>
            <a:off x="702538" y="1676025"/>
            <a:ext cx="3887391" cy="823912"/>
          </a:xfrm>
        </p:spPr>
        <p:txBody>
          <a:bodyPr/>
          <a:lstStyle/>
          <a:p>
            <a:r>
              <a:rPr lang="pt-BR"/>
              <a:t>Trem série 2100</a:t>
            </a:r>
          </a:p>
        </p:txBody>
      </p:sp>
      <p:sp>
        <p:nvSpPr>
          <p:cNvPr id="6" name="Título 5">
            <a:extLst>
              <a:ext uri="{FF2B5EF4-FFF2-40B4-BE49-F238E27FC236}">
                <a16:creationId xmlns:a16="http://schemas.microsoft.com/office/drawing/2014/main" id="{F7BEEA72-4515-42F5-8E94-BD511E87BB0D}"/>
              </a:ext>
            </a:extLst>
          </p:cNvPr>
          <p:cNvSpPr>
            <a:spLocks noGrp="1"/>
          </p:cNvSpPr>
          <p:nvPr>
            <p:ph type="title"/>
          </p:nvPr>
        </p:nvSpPr>
        <p:spPr/>
        <p:txBody>
          <a:bodyPr/>
          <a:lstStyle/>
          <a:p>
            <a:r>
              <a:rPr lang="pt-BR"/>
              <a:t>MATERIAL RODANTE – Estudo 1</a:t>
            </a:r>
          </a:p>
        </p:txBody>
      </p:sp>
      <p:pic>
        <p:nvPicPr>
          <p:cNvPr id="13" name="Espaço Reservado para Conteúdo 18">
            <a:extLst>
              <a:ext uri="{FF2B5EF4-FFF2-40B4-BE49-F238E27FC236}">
                <a16:creationId xmlns:a16="http://schemas.microsoft.com/office/drawing/2014/main" id="{07DDDBCB-3AEA-4F1E-9F83-B083508FCC0E}"/>
              </a:ext>
            </a:extLst>
          </p:cNvPr>
          <p:cNvPicPr>
            <a:picLocks noChangeAspect="1"/>
          </p:cNvPicPr>
          <p:nvPr/>
        </p:nvPicPr>
        <p:blipFill rotWithShape="1">
          <a:blip r:embed="rId3">
            <a:extLst>
              <a:ext uri="{28A0092B-C50C-407E-A947-70E740481C1C}">
                <a14:useLocalDpi xmlns:a14="http://schemas.microsoft.com/office/drawing/2010/main" val="0"/>
              </a:ext>
            </a:extLst>
          </a:blip>
          <a:srcRect t="-618" r="50648"/>
          <a:stretch/>
        </p:blipFill>
        <p:spPr>
          <a:xfrm>
            <a:off x="194838" y="4690361"/>
            <a:ext cx="4365811" cy="491614"/>
          </a:xfrm>
          <a:prstGeom prst="rect">
            <a:avLst/>
          </a:prstGeom>
        </p:spPr>
      </p:pic>
      <p:pic>
        <p:nvPicPr>
          <p:cNvPr id="15" name="Espaço Reservado para Conteúdo 14">
            <a:extLst>
              <a:ext uri="{FF2B5EF4-FFF2-40B4-BE49-F238E27FC236}">
                <a16:creationId xmlns:a16="http://schemas.microsoft.com/office/drawing/2014/main" id="{E70B0119-BE78-4A79-9617-0683CE27BF0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4838" y="2656665"/>
            <a:ext cx="6690472" cy="632224"/>
          </a:xfrm>
        </p:spPr>
      </p:pic>
      <p:pic>
        <p:nvPicPr>
          <p:cNvPr id="17" name="Imagem 16">
            <a:extLst>
              <a:ext uri="{FF2B5EF4-FFF2-40B4-BE49-F238E27FC236}">
                <a16:creationId xmlns:a16="http://schemas.microsoft.com/office/drawing/2014/main" id="{18EA245C-6829-4D80-9B9C-B54B1A61B59D}"/>
              </a:ext>
            </a:extLst>
          </p:cNvPr>
          <p:cNvPicPr>
            <a:picLocks noChangeAspect="1"/>
          </p:cNvPicPr>
          <p:nvPr/>
        </p:nvPicPr>
        <p:blipFill rotWithShape="1">
          <a:blip r:embed="rId3">
            <a:extLst>
              <a:ext uri="{28A0092B-C50C-407E-A947-70E740481C1C}">
                <a14:useLocalDpi xmlns:a14="http://schemas.microsoft.com/office/drawing/2010/main" val="0"/>
              </a:ext>
            </a:extLst>
          </a:blip>
          <a:srcRect l="50807" t="2656"/>
          <a:stretch/>
        </p:blipFill>
        <p:spPr>
          <a:xfrm>
            <a:off x="4702404" y="4690361"/>
            <a:ext cx="4365811" cy="491615"/>
          </a:xfrm>
          <a:prstGeom prst="rect">
            <a:avLst/>
          </a:prstGeom>
        </p:spPr>
      </p:pic>
    </p:spTree>
    <p:extLst>
      <p:ext uri="{BB962C8B-B14F-4D97-AF65-F5344CB8AC3E}">
        <p14:creationId xmlns:p14="http://schemas.microsoft.com/office/powerpoint/2010/main" val="3073529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Esforço tração</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Esforço frenagem </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t>MATERIAL RODANTE – Estudo 1</a:t>
            </a:r>
          </a:p>
        </p:txBody>
      </p:sp>
      <p:pic>
        <p:nvPicPr>
          <p:cNvPr id="1025" name="Picture 1">
            <a:extLst>
              <a:ext uri="{FF2B5EF4-FFF2-40B4-BE49-F238E27FC236}">
                <a16:creationId xmlns:a16="http://schemas.microsoft.com/office/drawing/2014/main" id="{BE7B23AD-3D92-4C76-B4BD-C2E8BF6D51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153740" y="2903538"/>
            <a:ext cx="4337611" cy="28876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221A65D-8576-480F-B1BE-DE4BF6AB666A}"/>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p:blipFill>
        <p:spPr bwMode="auto">
          <a:xfrm>
            <a:off x="4645282" y="2888361"/>
            <a:ext cx="4373939" cy="291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2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Corrente tração</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Corrente frenagem </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t>MATERIAL RODANTE – Estudo 1</a:t>
            </a:r>
          </a:p>
        </p:txBody>
      </p:sp>
      <p:pic>
        <p:nvPicPr>
          <p:cNvPr id="1025" name="Picture 1">
            <a:extLst>
              <a:ext uri="{FF2B5EF4-FFF2-40B4-BE49-F238E27FC236}">
                <a16:creationId xmlns:a16="http://schemas.microsoft.com/office/drawing/2014/main" id="{BE7B23AD-3D92-4C76-B4BD-C2E8BF6D51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158325" y="2903538"/>
            <a:ext cx="4328440" cy="28876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221A65D-8576-480F-B1BE-DE4BF6AB666A}"/>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p:blipFill>
        <p:spPr bwMode="auto">
          <a:xfrm>
            <a:off x="4645282" y="2891446"/>
            <a:ext cx="4373939" cy="291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22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F1389057-4CE0-4FF5-8E70-8A8767593D3E}"/>
              </a:ext>
            </a:extLst>
          </p:cNvPr>
          <p:cNvSpPr>
            <a:spLocks noGrp="1"/>
          </p:cNvSpPr>
          <p:nvPr>
            <p:ph type="title"/>
          </p:nvPr>
        </p:nvSpPr>
        <p:spPr/>
        <p:txBody>
          <a:bodyPr/>
          <a:lstStyle/>
          <a:p>
            <a:r>
              <a:rPr lang="pt-BR"/>
              <a:t>ANÁLISE DA SIMULAÇÃO – Estudo 1</a:t>
            </a:r>
          </a:p>
        </p:txBody>
      </p:sp>
      <p:sp>
        <p:nvSpPr>
          <p:cNvPr id="8" name="Espaço Reservado para Conteúdo 7">
            <a:extLst>
              <a:ext uri="{FF2B5EF4-FFF2-40B4-BE49-F238E27FC236}">
                <a16:creationId xmlns:a16="http://schemas.microsoft.com/office/drawing/2014/main" id="{730057C8-5375-4183-AC4D-04BCA67868D0}"/>
              </a:ext>
            </a:extLst>
          </p:cNvPr>
          <p:cNvSpPr>
            <a:spLocks noGrp="1"/>
          </p:cNvSpPr>
          <p:nvPr>
            <p:ph idx="1"/>
          </p:nvPr>
        </p:nvSpPr>
        <p:spPr/>
        <p:txBody>
          <a:bodyPr/>
          <a:lstStyle/>
          <a:p>
            <a:pPr marL="0" indent="0">
              <a:buNone/>
            </a:pPr>
            <a:r>
              <a:rPr lang="pt-BR"/>
              <a:t>Foram simulados os sistemas das linhas 7 e 10, e comparadas os perfis de consumo, demanda, correntes máximas e médias e tensão, com a linha 10 na situação vigente (trens série 2100), bem como na situação em estudo (trens série 7000).</a:t>
            </a:r>
          </a:p>
        </p:txBody>
      </p:sp>
    </p:spTree>
    <p:extLst>
      <p:ext uri="{BB962C8B-B14F-4D97-AF65-F5344CB8AC3E}">
        <p14:creationId xmlns:p14="http://schemas.microsoft.com/office/powerpoint/2010/main" val="334513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294D6-9B77-4B20-AFA6-9F6D4EB3A5BA}"/>
              </a:ext>
            </a:extLst>
          </p:cNvPr>
          <p:cNvSpPr>
            <a:spLocks noGrp="1"/>
          </p:cNvSpPr>
          <p:nvPr>
            <p:ph type="title"/>
          </p:nvPr>
        </p:nvSpPr>
        <p:spPr/>
        <p:txBody>
          <a:bodyPr/>
          <a:lstStyle/>
          <a:p>
            <a:r>
              <a:rPr lang="pt-BR">
                <a:solidFill>
                  <a:srgbClr val="7F7F7F"/>
                </a:solidFill>
              </a:rPr>
              <a:t>ANÁLISE</a:t>
            </a:r>
            <a:r>
              <a:rPr lang="pt-BR"/>
              <a:t> DA SIMULAÇÃO – Estudo 1</a:t>
            </a:r>
          </a:p>
        </p:txBody>
      </p:sp>
      <p:graphicFrame>
        <p:nvGraphicFramePr>
          <p:cNvPr id="4" name="Espaço Reservado para Conteúdo 3">
            <a:extLst>
              <a:ext uri="{FF2B5EF4-FFF2-40B4-BE49-F238E27FC236}">
                <a16:creationId xmlns:a16="http://schemas.microsoft.com/office/drawing/2014/main" id="{3CAFC58D-152E-4890-88B6-F19FB7771349}"/>
              </a:ext>
            </a:extLst>
          </p:cNvPr>
          <p:cNvGraphicFramePr>
            <a:graphicFrameLocks noGrp="1"/>
          </p:cNvGraphicFramePr>
          <p:nvPr>
            <p:ph idx="1"/>
            <p:extLst>
              <p:ext uri="{D42A27DB-BD31-4B8C-83A1-F6EECF244321}">
                <p14:modId xmlns:p14="http://schemas.microsoft.com/office/powerpoint/2010/main" val="3242474097"/>
              </p:ext>
            </p:extLst>
          </p:nvPr>
        </p:nvGraphicFramePr>
        <p:xfrm>
          <a:off x="947057" y="2124784"/>
          <a:ext cx="7249886" cy="2926080"/>
        </p:xfrm>
        <a:graphic>
          <a:graphicData uri="http://schemas.openxmlformats.org/drawingml/2006/table">
            <a:tbl>
              <a:tblPr firstRow="1" firstCol="1" bandRow="1">
                <a:tableStyleId>{69CF1AB2-1976-4502-BF36-3FF5EA218861}</a:tableStyleId>
              </a:tblPr>
              <a:tblGrid>
                <a:gridCol w="2098831">
                  <a:extLst>
                    <a:ext uri="{9D8B030D-6E8A-4147-A177-3AD203B41FA5}">
                      <a16:colId xmlns:a16="http://schemas.microsoft.com/office/drawing/2014/main" val="2096054677"/>
                    </a:ext>
                  </a:extLst>
                </a:gridCol>
                <a:gridCol w="1969094">
                  <a:extLst>
                    <a:ext uri="{9D8B030D-6E8A-4147-A177-3AD203B41FA5}">
                      <a16:colId xmlns:a16="http://schemas.microsoft.com/office/drawing/2014/main" val="559592815"/>
                    </a:ext>
                  </a:extLst>
                </a:gridCol>
                <a:gridCol w="1596955">
                  <a:extLst>
                    <a:ext uri="{9D8B030D-6E8A-4147-A177-3AD203B41FA5}">
                      <a16:colId xmlns:a16="http://schemas.microsoft.com/office/drawing/2014/main" val="1122873279"/>
                    </a:ext>
                  </a:extLst>
                </a:gridCol>
                <a:gridCol w="1585006">
                  <a:extLst>
                    <a:ext uri="{9D8B030D-6E8A-4147-A177-3AD203B41FA5}">
                      <a16:colId xmlns:a16="http://schemas.microsoft.com/office/drawing/2014/main" val="2437523258"/>
                    </a:ext>
                  </a:extLst>
                </a:gridCol>
              </a:tblGrid>
              <a:tr h="252095">
                <a:tc rowSpan="2">
                  <a:txBody>
                    <a:bodyPr/>
                    <a:lstStyle/>
                    <a:p>
                      <a:pPr algn="just">
                        <a:spcAft>
                          <a:spcPts val="0"/>
                        </a:spcAft>
                      </a:pPr>
                      <a:r>
                        <a:rPr lang="pt-BR" sz="2400">
                          <a:solidFill>
                            <a:srgbClr val="7F7F7F"/>
                          </a:solidFill>
                          <a:effectLst/>
                        </a:rPr>
                        <a:t>Subestação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gridSpan="2">
                  <a:txBody>
                    <a:bodyPr/>
                    <a:lstStyle/>
                    <a:p>
                      <a:pPr algn="ctr">
                        <a:spcAft>
                          <a:spcPts val="0"/>
                        </a:spcAft>
                      </a:pPr>
                      <a:r>
                        <a:rPr lang="pt-BR" sz="2400">
                          <a:solidFill>
                            <a:srgbClr val="7F7F7F"/>
                          </a:solidFill>
                          <a:effectLst/>
                        </a:rPr>
                        <a:t>Consumo simulado 2 horas de operação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hMerge="1">
                  <a:txBody>
                    <a:bodyPr/>
                    <a:lstStyle/>
                    <a:p>
                      <a:endParaRPr lang="pt-BR"/>
                    </a:p>
                  </a:txBody>
                  <a:tcPr/>
                </a:tc>
                <a:tc rowSpan="2">
                  <a:txBody>
                    <a:bodyPr/>
                    <a:lstStyle/>
                    <a:p>
                      <a:pPr algn="ctr">
                        <a:spcAft>
                          <a:spcPts val="0"/>
                        </a:spcAft>
                      </a:pPr>
                      <a:r>
                        <a:rPr lang="pt-BR" sz="2400">
                          <a:solidFill>
                            <a:srgbClr val="7F7F7F"/>
                          </a:solidFill>
                          <a:effectLst/>
                        </a:rPr>
                        <a:t>Variação [%]</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extLst>
                  <a:ext uri="{0D108BD9-81ED-4DB2-BD59-A6C34878D82A}">
                    <a16:rowId xmlns:a16="http://schemas.microsoft.com/office/drawing/2014/main" val="1632636375"/>
                  </a:ext>
                </a:extLst>
              </a:tr>
              <a:tr h="252095">
                <a:tc vMerge="1">
                  <a:txBody>
                    <a:bodyPr/>
                    <a:lstStyle/>
                    <a:p>
                      <a:endParaRPr lang="pt-BR"/>
                    </a:p>
                  </a:txBody>
                  <a:tcPr/>
                </a:tc>
                <a:tc>
                  <a:txBody>
                    <a:bodyPr/>
                    <a:lstStyle/>
                    <a:p>
                      <a:pPr algn="ctr">
                        <a:spcAft>
                          <a:spcPts val="0"/>
                        </a:spcAft>
                      </a:pPr>
                      <a:r>
                        <a:rPr lang="pt-BR" sz="2400">
                          <a:solidFill>
                            <a:srgbClr val="7F7F7F"/>
                          </a:solidFill>
                          <a:effectLst/>
                        </a:rPr>
                        <a:t>Série 2100 [kWh]</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a:txBody>
                    <a:bodyPr/>
                    <a:lstStyle/>
                    <a:p>
                      <a:pPr algn="ctr">
                        <a:spcAft>
                          <a:spcPts val="0"/>
                        </a:spcAft>
                      </a:pPr>
                      <a:r>
                        <a:rPr lang="pt-BR" sz="2400">
                          <a:solidFill>
                            <a:srgbClr val="7F7F7F"/>
                          </a:solidFill>
                          <a:effectLst/>
                        </a:rPr>
                        <a:t>Série 7000 [kWh]</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vMerge="1">
                  <a:txBody>
                    <a:bodyPr/>
                    <a:lstStyle/>
                    <a:p>
                      <a:endParaRPr lang="pt-BR"/>
                    </a:p>
                  </a:txBody>
                  <a:tcPr/>
                </a:tc>
                <a:extLst>
                  <a:ext uri="{0D108BD9-81ED-4DB2-BD59-A6C34878D82A}">
                    <a16:rowId xmlns:a16="http://schemas.microsoft.com/office/drawing/2014/main" val="1508336755"/>
                  </a:ext>
                </a:extLst>
              </a:tr>
              <a:tr h="252095">
                <a:tc>
                  <a:txBody>
                    <a:bodyPr/>
                    <a:lstStyle/>
                    <a:p>
                      <a:pPr algn="just">
                        <a:spcAft>
                          <a:spcPts val="0"/>
                        </a:spcAft>
                      </a:pPr>
                      <a:r>
                        <a:rPr lang="pt-BR" sz="2400">
                          <a:solidFill>
                            <a:srgbClr val="7F7F7F"/>
                          </a:solidFill>
                          <a:effectLst/>
                        </a:rPr>
                        <a:t>Pari</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11.598,3</a:t>
                      </a: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9.574,5</a:t>
                      </a: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-17,45</a:t>
                      </a:r>
                    </a:p>
                  </a:txBody>
                  <a:tcPr marL="68580" marR="68580" marT="0" marB="0" anchor="ctr"/>
                </a:tc>
                <a:extLst>
                  <a:ext uri="{0D108BD9-81ED-4DB2-BD59-A6C34878D82A}">
                    <a16:rowId xmlns:a16="http://schemas.microsoft.com/office/drawing/2014/main" val="474290515"/>
                  </a:ext>
                </a:extLst>
              </a:tr>
              <a:tr h="252095">
                <a:tc>
                  <a:txBody>
                    <a:bodyPr/>
                    <a:lstStyle/>
                    <a:p>
                      <a:pPr algn="just">
                        <a:spcAft>
                          <a:spcPts val="0"/>
                        </a:spcAft>
                      </a:pPr>
                      <a:r>
                        <a:rPr lang="pt-BR" sz="2400">
                          <a:solidFill>
                            <a:srgbClr val="7F7F7F"/>
                          </a:solidFill>
                          <a:effectLst/>
                        </a:rPr>
                        <a:t>São Caetano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10.045,8</a:t>
                      </a: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6.136,1</a:t>
                      </a: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-38,92</a:t>
                      </a:r>
                    </a:p>
                  </a:txBody>
                  <a:tcPr marL="68580" marR="68580" marT="0" marB="0" anchor="ctr"/>
                </a:tc>
                <a:extLst>
                  <a:ext uri="{0D108BD9-81ED-4DB2-BD59-A6C34878D82A}">
                    <a16:rowId xmlns:a16="http://schemas.microsoft.com/office/drawing/2014/main" val="1495995184"/>
                  </a:ext>
                </a:extLst>
              </a:tr>
              <a:tr h="252095">
                <a:tc>
                  <a:txBody>
                    <a:bodyPr/>
                    <a:lstStyle/>
                    <a:p>
                      <a:pPr algn="just">
                        <a:spcAft>
                          <a:spcPts val="0"/>
                        </a:spcAft>
                      </a:pPr>
                      <a:r>
                        <a:rPr lang="pt-BR" sz="2400">
                          <a:solidFill>
                            <a:srgbClr val="7F7F7F"/>
                          </a:solidFill>
                          <a:effectLst/>
                        </a:rPr>
                        <a:t>Mauá</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13.981,4</a:t>
                      </a: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11.353,6</a:t>
                      </a:r>
                    </a:p>
                  </a:txBody>
                  <a:tcPr marL="68580" marR="68580" marT="0" marB="0" anchor="ctr"/>
                </a:tc>
                <a:tc>
                  <a:txBody>
                    <a:bodyPr/>
                    <a:lstStyle/>
                    <a:p>
                      <a:pPr marL="0" algn="ctr" defTabSz="914400" rtl="0" eaLnBrk="1" latinLnBrk="0" hangingPunct="1">
                        <a:spcAft>
                          <a:spcPts val="0"/>
                        </a:spcAft>
                      </a:pPr>
                      <a:r>
                        <a:rPr lang="pt-BR" sz="2400" b="0" kern="1200">
                          <a:solidFill>
                            <a:srgbClr val="7F7F7F"/>
                          </a:solidFill>
                          <a:latin typeface="+mj-lt"/>
                          <a:ea typeface="+mn-ea"/>
                          <a:cs typeface="+mn-cs"/>
                        </a:rPr>
                        <a:t>-18,79</a:t>
                      </a:r>
                    </a:p>
                  </a:txBody>
                  <a:tcPr marL="68580" marR="68580" marT="0" marB="0" anchor="ctr"/>
                </a:tc>
                <a:extLst>
                  <a:ext uri="{0D108BD9-81ED-4DB2-BD59-A6C34878D82A}">
                    <a16:rowId xmlns:a16="http://schemas.microsoft.com/office/drawing/2014/main" val="2241307047"/>
                  </a:ext>
                </a:extLst>
              </a:tr>
              <a:tr h="252095">
                <a:tc>
                  <a:txBody>
                    <a:bodyPr/>
                    <a:lstStyle/>
                    <a:p>
                      <a:pPr algn="just">
                        <a:spcAft>
                          <a:spcPts val="0"/>
                        </a:spcAft>
                      </a:pPr>
                      <a:r>
                        <a:rPr lang="pt-BR" sz="2400">
                          <a:solidFill>
                            <a:srgbClr val="7F7F7F"/>
                          </a:solidFill>
                          <a:effectLst/>
                        </a:rPr>
                        <a:t>Total</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pt-BR" sz="2400" b="1" kern="1200">
                          <a:solidFill>
                            <a:srgbClr val="7F7F7F"/>
                          </a:solidFill>
                          <a:latin typeface="+mj-lt"/>
                          <a:ea typeface="+mn-ea"/>
                          <a:cs typeface="+mn-cs"/>
                        </a:rPr>
                        <a:t>35.625,5</a:t>
                      </a:r>
                    </a:p>
                  </a:txBody>
                  <a:tcPr marL="68580" marR="68580" marT="0" marB="0" anchor="ctr"/>
                </a:tc>
                <a:tc>
                  <a:txBody>
                    <a:bodyPr/>
                    <a:lstStyle/>
                    <a:p>
                      <a:pPr marL="0" algn="ctr" defTabSz="914400" rtl="0" eaLnBrk="1" latinLnBrk="0" hangingPunct="1">
                        <a:spcAft>
                          <a:spcPts val="0"/>
                        </a:spcAft>
                      </a:pPr>
                      <a:r>
                        <a:rPr lang="pt-BR" sz="2400" b="1" kern="1200">
                          <a:solidFill>
                            <a:srgbClr val="7F7F7F"/>
                          </a:solidFill>
                          <a:latin typeface="+mj-lt"/>
                          <a:ea typeface="+mn-ea"/>
                          <a:cs typeface="+mn-cs"/>
                        </a:rPr>
                        <a:t>27.064,2</a:t>
                      </a:r>
                    </a:p>
                  </a:txBody>
                  <a:tcPr marL="68580" marR="68580" marT="0" marB="0" anchor="ctr"/>
                </a:tc>
                <a:tc>
                  <a:txBody>
                    <a:bodyPr/>
                    <a:lstStyle/>
                    <a:p>
                      <a:pPr marL="0" algn="ctr" defTabSz="914400" rtl="0" eaLnBrk="1" latinLnBrk="0" hangingPunct="1">
                        <a:spcAft>
                          <a:spcPts val="0"/>
                        </a:spcAft>
                      </a:pPr>
                      <a:r>
                        <a:rPr lang="pt-BR" sz="2400" b="1" kern="1200">
                          <a:solidFill>
                            <a:srgbClr val="7F7F7F"/>
                          </a:solidFill>
                          <a:latin typeface="+mj-lt"/>
                          <a:ea typeface="+mn-ea"/>
                          <a:cs typeface="+mn-cs"/>
                        </a:rPr>
                        <a:t>-24,03</a:t>
                      </a:r>
                    </a:p>
                  </a:txBody>
                  <a:tcPr marL="68580" marR="68580" marT="0" marB="0" anchor="ctr"/>
                </a:tc>
                <a:extLst>
                  <a:ext uri="{0D108BD9-81ED-4DB2-BD59-A6C34878D82A}">
                    <a16:rowId xmlns:a16="http://schemas.microsoft.com/office/drawing/2014/main" val="2397134281"/>
                  </a:ext>
                </a:extLst>
              </a:tr>
            </a:tbl>
          </a:graphicData>
        </a:graphic>
      </p:graphicFrame>
      <p:sp>
        <p:nvSpPr>
          <p:cNvPr id="5" name="Elipse 4">
            <a:extLst>
              <a:ext uri="{FF2B5EF4-FFF2-40B4-BE49-F238E27FC236}">
                <a16:creationId xmlns:a16="http://schemas.microsoft.com/office/drawing/2014/main" id="{99776EC3-39E0-4385-A205-71FAD3D02A09}"/>
              </a:ext>
            </a:extLst>
          </p:cNvPr>
          <p:cNvSpPr/>
          <p:nvPr/>
        </p:nvSpPr>
        <p:spPr>
          <a:xfrm>
            <a:off x="6522098" y="4469364"/>
            <a:ext cx="1828800" cy="8770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265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294D6-9B77-4B20-AFA6-9F6D4EB3A5BA}"/>
              </a:ext>
            </a:extLst>
          </p:cNvPr>
          <p:cNvSpPr>
            <a:spLocks noGrp="1"/>
          </p:cNvSpPr>
          <p:nvPr>
            <p:ph type="title"/>
          </p:nvPr>
        </p:nvSpPr>
        <p:spPr/>
        <p:txBody>
          <a:bodyPr/>
          <a:lstStyle/>
          <a:p>
            <a:r>
              <a:rPr lang="pt-BR">
                <a:solidFill>
                  <a:srgbClr val="7F7F7F"/>
                </a:solidFill>
              </a:rPr>
              <a:t>ANÁLISE</a:t>
            </a:r>
            <a:r>
              <a:rPr lang="pt-BR"/>
              <a:t> DA SIMULAÇÃO – Estudo 1</a:t>
            </a:r>
          </a:p>
        </p:txBody>
      </p:sp>
      <p:graphicFrame>
        <p:nvGraphicFramePr>
          <p:cNvPr id="4" name="Espaço Reservado para Conteúdo 3">
            <a:extLst>
              <a:ext uri="{FF2B5EF4-FFF2-40B4-BE49-F238E27FC236}">
                <a16:creationId xmlns:a16="http://schemas.microsoft.com/office/drawing/2014/main" id="{3CAFC58D-152E-4890-88B6-F19FB7771349}"/>
              </a:ext>
            </a:extLst>
          </p:cNvPr>
          <p:cNvGraphicFramePr>
            <a:graphicFrameLocks noGrp="1"/>
          </p:cNvGraphicFramePr>
          <p:nvPr>
            <p:ph idx="1"/>
            <p:extLst>
              <p:ext uri="{D42A27DB-BD31-4B8C-83A1-F6EECF244321}">
                <p14:modId xmlns:p14="http://schemas.microsoft.com/office/powerpoint/2010/main" val="791074700"/>
              </p:ext>
            </p:extLst>
          </p:nvPr>
        </p:nvGraphicFramePr>
        <p:xfrm>
          <a:off x="947057" y="2124784"/>
          <a:ext cx="7249886" cy="2926080"/>
        </p:xfrm>
        <a:graphic>
          <a:graphicData uri="http://schemas.openxmlformats.org/drawingml/2006/table">
            <a:tbl>
              <a:tblPr firstRow="1" firstCol="1" bandRow="1">
                <a:tableStyleId>{69CF1AB2-1976-4502-BF36-3FF5EA218861}</a:tableStyleId>
              </a:tblPr>
              <a:tblGrid>
                <a:gridCol w="2098831">
                  <a:extLst>
                    <a:ext uri="{9D8B030D-6E8A-4147-A177-3AD203B41FA5}">
                      <a16:colId xmlns:a16="http://schemas.microsoft.com/office/drawing/2014/main" val="2096054677"/>
                    </a:ext>
                  </a:extLst>
                </a:gridCol>
                <a:gridCol w="1969094">
                  <a:extLst>
                    <a:ext uri="{9D8B030D-6E8A-4147-A177-3AD203B41FA5}">
                      <a16:colId xmlns:a16="http://schemas.microsoft.com/office/drawing/2014/main" val="559592815"/>
                    </a:ext>
                  </a:extLst>
                </a:gridCol>
                <a:gridCol w="1596955">
                  <a:extLst>
                    <a:ext uri="{9D8B030D-6E8A-4147-A177-3AD203B41FA5}">
                      <a16:colId xmlns:a16="http://schemas.microsoft.com/office/drawing/2014/main" val="1122873279"/>
                    </a:ext>
                  </a:extLst>
                </a:gridCol>
                <a:gridCol w="1585006">
                  <a:extLst>
                    <a:ext uri="{9D8B030D-6E8A-4147-A177-3AD203B41FA5}">
                      <a16:colId xmlns:a16="http://schemas.microsoft.com/office/drawing/2014/main" val="2437523258"/>
                    </a:ext>
                  </a:extLst>
                </a:gridCol>
              </a:tblGrid>
              <a:tr h="252095">
                <a:tc rowSpan="2">
                  <a:txBody>
                    <a:bodyPr/>
                    <a:lstStyle/>
                    <a:p>
                      <a:pPr algn="just">
                        <a:spcAft>
                          <a:spcPts val="0"/>
                        </a:spcAft>
                      </a:pPr>
                      <a:r>
                        <a:rPr lang="pt-BR" sz="2400">
                          <a:solidFill>
                            <a:srgbClr val="7F7F7F"/>
                          </a:solidFill>
                          <a:effectLst/>
                        </a:rPr>
                        <a:t>Subestação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gridSpan="2">
                  <a:txBody>
                    <a:bodyPr/>
                    <a:lstStyle/>
                    <a:p>
                      <a:pPr algn="ctr">
                        <a:spcAft>
                          <a:spcPts val="0"/>
                        </a:spcAft>
                      </a:pPr>
                      <a:r>
                        <a:rPr lang="pt-BR" sz="2400">
                          <a:solidFill>
                            <a:srgbClr val="7F7F7F"/>
                          </a:solidFill>
                          <a:effectLst/>
                        </a:rPr>
                        <a:t>Demanda solicitada simulada</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hMerge="1">
                  <a:txBody>
                    <a:bodyPr/>
                    <a:lstStyle/>
                    <a:p>
                      <a:endParaRPr lang="pt-BR"/>
                    </a:p>
                  </a:txBody>
                  <a:tcPr/>
                </a:tc>
                <a:tc rowSpan="2">
                  <a:txBody>
                    <a:bodyPr/>
                    <a:lstStyle/>
                    <a:p>
                      <a:pPr algn="ctr">
                        <a:spcAft>
                          <a:spcPts val="0"/>
                        </a:spcAft>
                      </a:pPr>
                      <a:r>
                        <a:rPr lang="pt-BR" sz="2400">
                          <a:solidFill>
                            <a:srgbClr val="7F7F7F"/>
                          </a:solidFill>
                          <a:effectLst/>
                        </a:rPr>
                        <a:t>Variação [%]</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extLst>
                  <a:ext uri="{0D108BD9-81ED-4DB2-BD59-A6C34878D82A}">
                    <a16:rowId xmlns:a16="http://schemas.microsoft.com/office/drawing/2014/main" val="1632636375"/>
                  </a:ext>
                </a:extLst>
              </a:tr>
              <a:tr h="252095">
                <a:tc vMerge="1">
                  <a:txBody>
                    <a:bodyPr/>
                    <a:lstStyle/>
                    <a:p>
                      <a:endParaRPr lang="pt-BR"/>
                    </a:p>
                  </a:txBody>
                  <a:tcPr/>
                </a:tc>
                <a:tc>
                  <a:txBody>
                    <a:bodyPr/>
                    <a:lstStyle/>
                    <a:p>
                      <a:pPr algn="ctr">
                        <a:spcAft>
                          <a:spcPts val="0"/>
                        </a:spcAft>
                      </a:pPr>
                      <a:r>
                        <a:rPr lang="pt-BR" sz="2400">
                          <a:solidFill>
                            <a:srgbClr val="7F7F7F"/>
                          </a:solidFill>
                          <a:effectLst/>
                        </a:rPr>
                        <a:t>Série 2100 [kWh]</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a:txBody>
                    <a:bodyPr/>
                    <a:lstStyle/>
                    <a:p>
                      <a:pPr algn="ctr">
                        <a:spcAft>
                          <a:spcPts val="0"/>
                        </a:spcAft>
                      </a:pPr>
                      <a:r>
                        <a:rPr lang="pt-BR" sz="2400">
                          <a:solidFill>
                            <a:srgbClr val="7F7F7F"/>
                          </a:solidFill>
                          <a:effectLst/>
                        </a:rPr>
                        <a:t>Série 7000 [kWh]</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vMerge="1">
                  <a:txBody>
                    <a:bodyPr/>
                    <a:lstStyle/>
                    <a:p>
                      <a:endParaRPr lang="pt-BR"/>
                    </a:p>
                  </a:txBody>
                  <a:tcPr/>
                </a:tc>
                <a:extLst>
                  <a:ext uri="{0D108BD9-81ED-4DB2-BD59-A6C34878D82A}">
                    <a16:rowId xmlns:a16="http://schemas.microsoft.com/office/drawing/2014/main" val="1508336755"/>
                  </a:ext>
                </a:extLst>
              </a:tr>
              <a:tr h="252095">
                <a:tc>
                  <a:txBody>
                    <a:bodyPr/>
                    <a:lstStyle/>
                    <a:p>
                      <a:pPr algn="just">
                        <a:spcAft>
                          <a:spcPts val="0"/>
                        </a:spcAft>
                      </a:pPr>
                      <a:r>
                        <a:rPr lang="pt-BR" sz="2400">
                          <a:solidFill>
                            <a:srgbClr val="7F7F7F"/>
                          </a:solidFill>
                          <a:effectLst/>
                        </a:rPr>
                        <a:t>Pari</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6.663,7</a:t>
                      </a: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5.966</a:t>
                      </a: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-10,48</a:t>
                      </a:r>
                    </a:p>
                  </a:txBody>
                  <a:tcPr marL="68580" marR="68580" marT="0" marB="0" anchor="ctr"/>
                </a:tc>
                <a:extLst>
                  <a:ext uri="{0D108BD9-81ED-4DB2-BD59-A6C34878D82A}">
                    <a16:rowId xmlns:a16="http://schemas.microsoft.com/office/drawing/2014/main" val="474290515"/>
                  </a:ext>
                </a:extLst>
              </a:tr>
              <a:tr h="252095">
                <a:tc>
                  <a:txBody>
                    <a:bodyPr/>
                    <a:lstStyle/>
                    <a:p>
                      <a:pPr algn="just">
                        <a:spcAft>
                          <a:spcPts val="0"/>
                        </a:spcAft>
                      </a:pPr>
                      <a:r>
                        <a:rPr lang="pt-BR" sz="2400">
                          <a:solidFill>
                            <a:srgbClr val="7F7F7F"/>
                          </a:solidFill>
                          <a:effectLst/>
                        </a:rPr>
                        <a:t>São Caetano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5.138,9</a:t>
                      </a: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4.147</a:t>
                      </a: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-19,29</a:t>
                      </a:r>
                    </a:p>
                  </a:txBody>
                  <a:tcPr marL="68580" marR="68580" marT="0" marB="0" anchor="ctr"/>
                </a:tc>
                <a:extLst>
                  <a:ext uri="{0D108BD9-81ED-4DB2-BD59-A6C34878D82A}">
                    <a16:rowId xmlns:a16="http://schemas.microsoft.com/office/drawing/2014/main" val="1495995184"/>
                  </a:ext>
                </a:extLst>
              </a:tr>
              <a:tr h="252095">
                <a:tc>
                  <a:txBody>
                    <a:bodyPr/>
                    <a:lstStyle/>
                    <a:p>
                      <a:pPr algn="just">
                        <a:spcAft>
                          <a:spcPts val="0"/>
                        </a:spcAft>
                      </a:pPr>
                      <a:r>
                        <a:rPr lang="pt-BR" sz="2400">
                          <a:solidFill>
                            <a:srgbClr val="7F7F7F"/>
                          </a:solidFill>
                          <a:effectLst/>
                        </a:rPr>
                        <a:t>Mauá</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7.319,6</a:t>
                      </a: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7.271</a:t>
                      </a:r>
                    </a:p>
                  </a:txBody>
                  <a:tcPr marL="68580" marR="68580" marT="0" marB="0" anchor="ctr"/>
                </a:tc>
                <a:tc>
                  <a:txBody>
                    <a:bodyPr/>
                    <a:lstStyle/>
                    <a:p>
                      <a:pPr algn="ctr">
                        <a:spcAft>
                          <a:spcPts val="0"/>
                        </a:spcAft>
                      </a:pPr>
                      <a:r>
                        <a:rPr lang="pt-BR" sz="2400" kern="1200">
                          <a:solidFill>
                            <a:srgbClr val="7F7F7F"/>
                          </a:solidFill>
                          <a:effectLst/>
                          <a:latin typeface="+mn-lt"/>
                          <a:ea typeface="+mn-ea"/>
                          <a:cs typeface="+mn-cs"/>
                        </a:rPr>
                        <a:t>-0,67</a:t>
                      </a:r>
                    </a:p>
                  </a:txBody>
                  <a:tcPr marL="68580" marR="68580" marT="0" marB="0" anchor="ctr"/>
                </a:tc>
                <a:extLst>
                  <a:ext uri="{0D108BD9-81ED-4DB2-BD59-A6C34878D82A}">
                    <a16:rowId xmlns:a16="http://schemas.microsoft.com/office/drawing/2014/main" val="2241307047"/>
                  </a:ext>
                </a:extLst>
              </a:tr>
              <a:tr h="252095">
                <a:tc>
                  <a:txBody>
                    <a:bodyPr/>
                    <a:lstStyle/>
                    <a:p>
                      <a:pPr algn="just">
                        <a:spcAft>
                          <a:spcPts val="0"/>
                        </a:spcAft>
                      </a:pPr>
                      <a:r>
                        <a:rPr lang="pt-BR" sz="2400">
                          <a:solidFill>
                            <a:srgbClr val="7F7F7F"/>
                          </a:solidFill>
                          <a:effectLst/>
                        </a:rPr>
                        <a:t>Total</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kern="1200">
                          <a:solidFill>
                            <a:srgbClr val="7F7F7F"/>
                          </a:solidFill>
                          <a:effectLst/>
                          <a:latin typeface="+mn-lt"/>
                          <a:ea typeface="+mn-ea"/>
                          <a:cs typeface="+mn-cs"/>
                        </a:rPr>
                        <a:t>19.122,2</a:t>
                      </a:r>
                    </a:p>
                  </a:txBody>
                  <a:tcPr marL="68580" marR="68580" marT="0" marB="0" anchor="ctr"/>
                </a:tc>
                <a:tc>
                  <a:txBody>
                    <a:bodyPr/>
                    <a:lstStyle/>
                    <a:p>
                      <a:pPr algn="ctr">
                        <a:spcAft>
                          <a:spcPts val="0"/>
                        </a:spcAft>
                      </a:pPr>
                      <a:r>
                        <a:rPr lang="pt-BR" sz="2400" b="1" kern="1200">
                          <a:solidFill>
                            <a:srgbClr val="7F7F7F"/>
                          </a:solidFill>
                          <a:effectLst/>
                          <a:latin typeface="+mn-lt"/>
                          <a:ea typeface="+mn-ea"/>
                          <a:cs typeface="+mn-cs"/>
                        </a:rPr>
                        <a:t>17.383,7</a:t>
                      </a:r>
                    </a:p>
                  </a:txBody>
                  <a:tcPr marL="68580" marR="68580" marT="0" marB="0" anchor="ctr"/>
                </a:tc>
                <a:tc>
                  <a:txBody>
                    <a:bodyPr/>
                    <a:lstStyle/>
                    <a:p>
                      <a:pPr algn="ctr">
                        <a:spcAft>
                          <a:spcPts val="0"/>
                        </a:spcAft>
                      </a:pPr>
                      <a:r>
                        <a:rPr lang="pt-BR" sz="2400" b="1" kern="1200">
                          <a:solidFill>
                            <a:srgbClr val="7F7F7F"/>
                          </a:solidFill>
                          <a:effectLst/>
                          <a:latin typeface="+mn-lt"/>
                          <a:ea typeface="+mn-ea"/>
                          <a:cs typeface="+mn-cs"/>
                        </a:rPr>
                        <a:t>-9,09</a:t>
                      </a:r>
                    </a:p>
                  </a:txBody>
                  <a:tcPr marL="68580" marR="68580" marT="0" marB="0" anchor="ctr"/>
                </a:tc>
                <a:extLst>
                  <a:ext uri="{0D108BD9-81ED-4DB2-BD59-A6C34878D82A}">
                    <a16:rowId xmlns:a16="http://schemas.microsoft.com/office/drawing/2014/main" val="2397134281"/>
                  </a:ext>
                </a:extLst>
              </a:tr>
            </a:tbl>
          </a:graphicData>
        </a:graphic>
      </p:graphicFrame>
    </p:spTree>
    <p:extLst>
      <p:ext uri="{BB962C8B-B14F-4D97-AF65-F5344CB8AC3E}">
        <p14:creationId xmlns:p14="http://schemas.microsoft.com/office/powerpoint/2010/main" val="959270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Trem série 2100</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Trem série 7000</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solidFill>
                  <a:srgbClr val="7F7F7F"/>
                </a:solidFill>
              </a:rPr>
              <a:t>ANÁLISE</a:t>
            </a:r>
            <a:r>
              <a:rPr lang="pt-BR"/>
              <a:t> DA SIMULAÇÃO – Estudo 1</a:t>
            </a:r>
          </a:p>
        </p:txBody>
      </p:sp>
      <p:pic>
        <p:nvPicPr>
          <p:cNvPr id="11" name="Espaço Reservado para Conteúdo 10">
            <a:extLst>
              <a:ext uri="{FF2B5EF4-FFF2-40B4-BE49-F238E27FC236}">
                <a16:creationId xmlns:a16="http://schemas.microsoft.com/office/drawing/2014/main" id="{5934A797-20C3-4FE8-AC96-79A9B1B66699}"/>
              </a:ext>
            </a:extLst>
          </p:cNvPr>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348547" y="2599945"/>
            <a:ext cx="3887391" cy="3264683"/>
          </a:xfrm>
          <a:prstGeom prst="rect">
            <a:avLst/>
          </a:prstGeom>
          <a:noFill/>
          <a:ln>
            <a:noFill/>
          </a:ln>
          <a:extLst>
            <a:ext uri="{53640926-AAD7-44D8-BBD7-CCE9431645EC}">
              <a14:shadowObscured xmlns:a14="http://schemas.microsoft.com/office/drawing/2010/main"/>
            </a:ext>
          </a:extLst>
        </p:spPr>
      </p:pic>
      <p:pic>
        <p:nvPicPr>
          <p:cNvPr id="12" name="Espaço Reservado para Conteúdo 11">
            <a:extLst>
              <a:ext uri="{FF2B5EF4-FFF2-40B4-BE49-F238E27FC236}">
                <a16:creationId xmlns:a16="http://schemas.microsoft.com/office/drawing/2014/main" id="{273470E2-E4BE-43B6-B222-5779245E5BEF}"/>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4629150" y="2610038"/>
            <a:ext cx="3875373" cy="3254590"/>
          </a:xfrm>
          <a:prstGeom prst="rect">
            <a:avLst/>
          </a:prstGeom>
          <a:noFill/>
          <a:ln>
            <a:no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71622C1D-76F1-4122-AD2A-98EE3DA121EF}"/>
              </a:ext>
            </a:extLst>
          </p:cNvPr>
          <p:cNvSpPr txBox="1"/>
          <p:nvPr/>
        </p:nvSpPr>
        <p:spPr>
          <a:xfrm>
            <a:off x="1889449" y="1397849"/>
            <a:ext cx="5365102" cy="461665"/>
          </a:xfrm>
          <a:prstGeom prst="rect">
            <a:avLst/>
          </a:prstGeom>
          <a:noFill/>
        </p:spPr>
        <p:txBody>
          <a:bodyPr wrap="square">
            <a:spAutoFit/>
          </a:bodyPr>
          <a:lstStyle/>
          <a:p>
            <a:pPr algn="ctr"/>
            <a:r>
              <a:rPr lang="pt-BR" sz="2400" b="1">
                <a:solidFill>
                  <a:schemeClr val="tx1">
                    <a:lumMod val="50000"/>
                    <a:lumOff val="50000"/>
                  </a:schemeClr>
                </a:solidFill>
                <a:ea typeface="Open Sans" panose="020B0606030504020204" pitchFamily="34" charset="0"/>
                <a:cs typeface="Open Sans" panose="020B0606030504020204" pitchFamily="34" charset="0"/>
              </a:rPr>
              <a:t>Correntes médias ao longo da Linha 10</a:t>
            </a:r>
          </a:p>
        </p:txBody>
      </p:sp>
    </p:spTree>
    <p:extLst>
      <p:ext uri="{BB962C8B-B14F-4D97-AF65-F5344CB8AC3E}">
        <p14:creationId xmlns:p14="http://schemas.microsoft.com/office/powerpoint/2010/main" val="1628772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Trem série 2100</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Trem série 7000</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solidFill>
                  <a:srgbClr val="7F7F7F"/>
                </a:solidFill>
              </a:rPr>
              <a:t>ANÁLISE</a:t>
            </a:r>
            <a:r>
              <a:rPr lang="pt-BR"/>
              <a:t> DA SIMULAÇÃO – Estudo 1</a:t>
            </a:r>
          </a:p>
        </p:txBody>
      </p:sp>
      <p:pic>
        <p:nvPicPr>
          <p:cNvPr id="11" name="Espaço Reservado para Conteúdo 10">
            <a:extLst>
              <a:ext uri="{FF2B5EF4-FFF2-40B4-BE49-F238E27FC236}">
                <a16:creationId xmlns:a16="http://schemas.microsoft.com/office/drawing/2014/main" id="{5934A797-20C3-4FE8-AC96-79A9B1B6669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p:blipFill>
        <p:spPr bwMode="auto">
          <a:xfrm>
            <a:off x="350243" y="2599945"/>
            <a:ext cx="3883999" cy="3264683"/>
          </a:xfrm>
          <a:prstGeom prst="rect">
            <a:avLst/>
          </a:prstGeom>
          <a:noFill/>
          <a:ln>
            <a:noFill/>
          </a:ln>
          <a:extLst>
            <a:ext uri="{53640926-AAD7-44D8-BBD7-CCE9431645EC}">
              <a14:shadowObscured xmlns:a14="http://schemas.microsoft.com/office/drawing/2010/main"/>
            </a:ext>
          </a:extLst>
        </p:spPr>
      </p:pic>
      <p:pic>
        <p:nvPicPr>
          <p:cNvPr id="12" name="Espaço Reservado para Conteúdo 11">
            <a:extLst>
              <a:ext uri="{FF2B5EF4-FFF2-40B4-BE49-F238E27FC236}">
                <a16:creationId xmlns:a16="http://schemas.microsoft.com/office/drawing/2014/main" id="{273470E2-E4BE-43B6-B222-5779245E5BE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bwMode="auto">
          <a:xfrm>
            <a:off x="4630841" y="2610038"/>
            <a:ext cx="3871991" cy="3254590"/>
          </a:xfrm>
          <a:prstGeom prst="rect">
            <a:avLst/>
          </a:prstGeom>
          <a:noFill/>
          <a:ln>
            <a:no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71622C1D-76F1-4122-AD2A-98EE3DA121EF}"/>
              </a:ext>
            </a:extLst>
          </p:cNvPr>
          <p:cNvSpPr txBox="1"/>
          <p:nvPr/>
        </p:nvSpPr>
        <p:spPr>
          <a:xfrm>
            <a:off x="1889449" y="1397849"/>
            <a:ext cx="5365102" cy="461665"/>
          </a:xfrm>
          <a:prstGeom prst="rect">
            <a:avLst/>
          </a:prstGeom>
          <a:noFill/>
        </p:spPr>
        <p:txBody>
          <a:bodyPr wrap="square">
            <a:spAutoFit/>
          </a:bodyPr>
          <a:lstStyle/>
          <a:p>
            <a:pPr algn="ctr"/>
            <a:r>
              <a:rPr lang="pt-BR" sz="2400" b="1">
                <a:solidFill>
                  <a:schemeClr val="tx1">
                    <a:lumMod val="50000"/>
                    <a:lumOff val="50000"/>
                  </a:schemeClr>
                </a:solidFill>
                <a:ea typeface="Open Sans" panose="020B0606030504020204" pitchFamily="34" charset="0"/>
                <a:cs typeface="Open Sans" panose="020B0606030504020204" pitchFamily="34" charset="0"/>
              </a:rPr>
              <a:t>Correntes máximas ao longo da Linha 10</a:t>
            </a:r>
          </a:p>
        </p:txBody>
      </p:sp>
    </p:spTree>
    <p:extLst>
      <p:ext uri="{BB962C8B-B14F-4D97-AF65-F5344CB8AC3E}">
        <p14:creationId xmlns:p14="http://schemas.microsoft.com/office/powerpoint/2010/main" val="300228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E0E14-5B53-43C5-8208-D28932730F4C}"/>
              </a:ext>
            </a:extLst>
          </p:cNvPr>
          <p:cNvSpPr>
            <a:spLocks noGrp="1"/>
          </p:cNvSpPr>
          <p:nvPr>
            <p:ph type="title"/>
          </p:nvPr>
        </p:nvSpPr>
        <p:spPr/>
        <p:txBody>
          <a:bodyPr/>
          <a:lstStyle/>
          <a:p>
            <a:r>
              <a:rPr lang="pt-BR"/>
              <a:t>POR QUE?</a:t>
            </a:r>
          </a:p>
        </p:txBody>
      </p:sp>
      <p:sp>
        <p:nvSpPr>
          <p:cNvPr id="3" name="Espaço Reservado para Conteúdo 2">
            <a:extLst>
              <a:ext uri="{FF2B5EF4-FFF2-40B4-BE49-F238E27FC236}">
                <a16:creationId xmlns:a16="http://schemas.microsoft.com/office/drawing/2014/main" id="{6392C7B1-42D1-4922-ACAE-842AEADDF9B6}"/>
              </a:ext>
            </a:extLst>
          </p:cNvPr>
          <p:cNvSpPr>
            <a:spLocks noGrp="1"/>
          </p:cNvSpPr>
          <p:nvPr>
            <p:ph idx="1"/>
          </p:nvPr>
        </p:nvSpPr>
        <p:spPr/>
        <p:txBody>
          <a:bodyPr/>
          <a:lstStyle/>
          <a:p>
            <a:pPr marL="0" indent="0">
              <a:buNone/>
            </a:pPr>
            <a:r>
              <a:rPr lang="pt-BR"/>
              <a:t>É a forma mais barata para realizar previsões de desempenho e característica de comportamento dos sistemas.</a:t>
            </a:r>
          </a:p>
          <a:p>
            <a:pPr marL="0" indent="0">
              <a:buNone/>
            </a:pPr>
            <a:endParaRPr lang="pt-BR"/>
          </a:p>
          <a:p>
            <a:pPr marL="0" indent="0">
              <a:buNone/>
            </a:pPr>
            <a:r>
              <a:rPr lang="pt-BR"/>
              <a:t>Auxilia em decisões assertivas, prevendo e antecipando desempenhos e comportamentos dos sistemas operacionais e elétricos e, portanto, economizando tempo e custeio em testes.</a:t>
            </a:r>
          </a:p>
        </p:txBody>
      </p:sp>
    </p:spTree>
    <p:extLst>
      <p:ext uri="{BB962C8B-B14F-4D97-AF65-F5344CB8AC3E}">
        <p14:creationId xmlns:p14="http://schemas.microsoft.com/office/powerpoint/2010/main" val="246664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294D6-9B77-4B20-AFA6-9F6D4EB3A5BA}"/>
              </a:ext>
            </a:extLst>
          </p:cNvPr>
          <p:cNvSpPr>
            <a:spLocks noGrp="1"/>
          </p:cNvSpPr>
          <p:nvPr>
            <p:ph type="title"/>
          </p:nvPr>
        </p:nvSpPr>
        <p:spPr/>
        <p:txBody>
          <a:bodyPr/>
          <a:lstStyle/>
          <a:p>
            <a:r>
              <a:rPr lang="pt-BR">
                <a:solidFill>
                  <a:srgbClr val="7F7F7F"/>
                </a:solidFill>
              </a:rPr>
              <a:t>ANÁLISE</a:t>
            </a:r>
            <a:r>
              <a:rPr lang="pt-BR"/>
              <a:t> DA SIMULAÇÃO – Estudo 2</a:t>
            </a:r>
          </a:p>
        </p:txBody>
      </p:sp>
      <p:graphicFrame>
        <p:nvGraphicFramePr>
          <p:cNvPr id="6" name="Espaço Reservado para Conteúdo 5">
            <a:extLst>
              <a:ext uri="{FF2B5EF4-FFF2-40B4-BE49-F238E27FC236}">
                <a16:creationId xmlns:a16="http://schemas.microsoft.com/office/drawing/2014/main" id="{BE2401CA-A7F8-42E4-87EF-D8810ADE525E}"/>
              </a:ext>
            </a:extLst>
          </p:cNvPr>
          <p:cNvGraphicFramePr>
            <a:graphicFrameLocks noGrp="1"/>
          </p:cNvGraphicFramePr>
          <p:nvPr>
            <p:ph idx="1"/>
            <p:extLst>
              <p:ext uri="{D42A27DB-BD31-4B8C-83A1-F6EECF244321}">
                <p14:modId xmlns:p14="http://schemas.microsoft.com/office/powerpoint/2010/main" val="4183155719"/>
              </p:ext>
            </p:extLst>
          </p:nvPr>
        </p:nvGraphicFramePr>
        <p:xfrm>
          <a:off x="728140" y="1814942"/>
          <a:ext cx="7687719" cy="3929158"/>
        </p:xfrm>
        <a:graphic>
          <a:graphicData uri="http://schemas.openxmlformats.org/drawingml/2006/table">
            <a:tbl>
              <a:tblPr firstRow="1" firstCol="1" bandRow="1">
                <a:tableStyleId>{69CF1AB2-1976-4502-BF36-3FF5EA218861}</a:tableStyleId>
              </a:tblPr>
              <a:tblGrid>
                <a:gridCol w="3384660">
                  <a:extLst>
                    <a:ext uri="{9D8B030D-6E8A-4147-A177-3AD203B41FA5}">
                      <a16:colId xmlns:a16="http://schemas.microsoft.com/office/drawing/2014/main" val="2148293134"/>
                    </a:ext>
                  </a:extLst>
                </a:gridCol>
                <a:gridCol w="1990165">
                  <a:extLst>
                    <a:ext uri="{9D8B030D-6E8A-4147-A177-3AD203B41FA5}">
                      <a16:colId xmlns:a16="http://schemas.microsoft.com/office/drawing/2014/main" val="3571080144"/>
                    </a:ext>
                  </a:extLst>
                </a:gridCol>
                <a:gridCol w="2312894">
                  <a:extLst>
                    <a:ext uri="{9D8B030D-6E8A-4147-A177-3AD203B41FA5}">
                      <a16:colId xmlns:a16="http://schemas.microsoft.com/office/drawing/2014/main" val="3864730585"/>
                    </a:ext>
                  </a:extLst>
                </a:gridCol>
              </a:tblGrid>
              <a:tr h="443382">
                <a:tc rowSpan="2">
                  <a:txBody>
                    <a:bodyPr/>
                    <a:lstStyle/>
                    <a:p>
                      <a:pPr marL="0" algn="l" defTabSz="914400" rtl="0" eaLnBrk="1" latinLnBrk="0" hangingPunct="1">
                        <a:spcAft>
                          <a:spcPts val="0"/>
                        </a:spcAft>
                      </a:pPr>
                      <a:r>
                        <a:rPr lang="pt-BR" sz="1800" b="1" kern="1200">
                          <a:solidFill>
                            <a:srgbClr val="7F7F7F"/>
                          </a:solidFill>
                          <a:effectLst/>
                          <a:latin typeface="+mn-lt"/>
                          <a:ea typeface="+mn-ea"/>
                          <a:cs typeface="+mn-cs"/>
                        </a:rPr>
                        <a:t>Subestação (SE)/</a:t>
                      </a:r>
                    </a:p>
                    <a:p>
                      <a:pPr marL="0" algn="l" defTabSz="914400" rtl="0" eaLnBrk="1" latinLnBrk="0" hangingPunct="1">
                        <a:spcAft>
                          <a:spcPts val="0"/>
                        </a:spcAft>
                      </a:pPr>
                      <a:r>
                        <a:rPr lang="pt-BR" sz="1800" b="1" kern="1200">
                          <a:solidFill>
                            <a:srgbClr val="7F7F7F"/>
                          </a:solidFill>
                          <a:effectLst/>
                          <a:latin typeface="+mn-lt"/>
                          <a:ea typeface="+mn-ea"/>
                          <a:cs typeface="+mn-cs"/>
                        </a:rPr>
                        <a:t>Cabine seccionadora (CS)</a:t>
                      </a:r>
                    </a:p>
                  </a:txBody>
                  <a:tcPr marL="68580" marR="68580" marT="0" marB="0" anchor="ctr">
                    <a:solidFill>
                      <a:srgbClr val="D2DEEF"/>
                    </a:solidFill>
                  </a:tcPr>
                </a:tc>
                <a:tc gridSpan="2">
                  <a:txBody>
                    <a:bodyPr/>
                    <a:lstStyle/>
                    <a:p>
                      <a:pPr algn="ctr">
                        <a:spcAft>
                          <a:spcPts val="0"/>
                        </a:spcAft>
                      </a:pPr>
                      <a:r>
                        <a:rPr lang="pt-BR" sz="1800" b="1" kern="1200">
                          <a:solidFill>
                            <a:srgbClr val="7F7F7F"/>
                          </a:solidFill>
                          <a:effectLst/>
                          <a:latin typeface="+mn-lt"/>
                          <a:ea typeface="+mn-ea"/>
                          <a:cs typeface="+mn-cs"/>
                        </a:rPr>
                        <a:t>Corrente máxima em 2 horas de operação</a:t>
                      </a:r>
                    </a:p>
                  </a:txBody>
                  <a:tcPr marL="68580" marR="68580" marT="0" marB="0" anchor="ctr">
                    <a:solidFill>
                      <a:srgbClr val="D2DEEF"/>
                    </a:solidFill>
                  </a:tcPr>
                </a:tc>
                <a:tc hMerge="1">
                  <a:txBody>
                    <a:bodyPr/>
                    <a:lstStyle/>
                    <a:p>
                      <a:endParaRPr lang="pt-BR"/>
                    </a:p>
                  </a:txBody>
                  <a:tcPr/>
                </a:tc>
                <a:extLst>
                  <a:ext uri="{0D108BD9-81ED-4DB2-BD59-A6C34878D82A}">
                    <a16:rowId xmlns:a16="http://schemas.microsoft.com/office/drawing/2014/main" val="1739774182"/>
                  </a:ext>
                </a:extLst>
              </a:tr>
              <a:tr h="473231">
                <a:tc vMerge="1">
                  <a:txBody>
                    <a:bodyPr/>
                    <a:lstStyle/>
                    <a:p>
                      <a:endParaRPr lang="pt-BR"/>
                    </a:p>
                  </a:txBody>
                  <a:tcPr/>
                </a:tc>
                <a:tc>
                  <a:txBody>
                    <a:bodyPr/>
                    <a:lstStyle/>
                    <a:p>
                      <a:pPr marL="0" algn="ctr" defTabSz="914400" rtl="0" eaLnBrk="1" latinLnBrk="0" hangingPunct="1">
                        <a:spcAft>
                          <a:spcPts val="0"/>
                        </a:spcAft>
                      </a:pPr>
                      <a:r>
                        <a:rPr lang="pt-BR" sz="1800" b="1" kern="1200">
                          <a:solidFill>
                            <a:srgbClr val="7F7F7F"/>
                          </a:solidFill>
                          <a:effectLst/>
                        </a:rPr>
                        <a:t>Ca</a:t>
                      </a:r>
                      <a:r>
                        <a:rPr lang="pt-BR" sz="1800" b="1" kern="1200">
                          <a:solidFill>
                            <a:srgbClr val="7F7F7F"/>
                          </a:solidFill>
                          <a:effectLst/>
                          <a:latin typeface="+mn-lt"/>
                          <a:ea typeface="+mn-ea"/>
                          <a:cs typeface="+mn-cs"/>
                        </a:rPr>
                        <a:t>libração </a:t>
                      </a:r>
                      <a:r>
                        <a:rPr lang="pt-BR" sz="1800" b="1" kern="1200">
                          <a:solidFill>
                            <a:srgbClr val="7F7F7F"/>
                          </a:solidFill>
                          <a:effectLst/>
                        </a:rPr>
                        <a:t>[A]</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Corrente máxima [A]</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4267606450"/>
                  </a:ext>
                </a:extLst>
              </a:tr>
              <a:tr h="584996">
                <a:tc>
                  <a:txBody>
                    <a:bodyPr/>
                    <a:lstStyle/>
                    <a:p>
                      <a:pPr marL="0" algn="just" defTabSz="914400" rtl="0" eaLnBrk="1" latinLnBrk="0" hangingPunct="1">
                        <a:spcAft>
                          <a:spcPts val="0"/>
                        </a:spcAft>
                      </a:pPr>
                      <a:r>
                        <a:rPr lang="pt-BR" sz="1800" b="1" kern="1200">
                          <a:solidFill>
                            <a:srgbClr val="7F7F7F"/>
                          </a:solidFill>
                          <a:effectLst/>
                          <a:latin typeface="+mn-lt"/>
                          <a:ea typeface="+mn-ea"/>
                          <a:cs typeface="+mn-cs"/>
                        </a:rPr>
                        <a:t>Cabine Seccionadora Rio Grande da Serra</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2.000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907,9</a:t>
                      </a:r>
                    </a:p>
                  </a:txBody>
                  <a:tcPr marL="68580" marR="68580" marT="0" marB="0" anchor="ctr"/>
                </a:tc>
                <a:extLst>
                  <a:ext uri="{0D108BD9-81ED-4DB2-BD59-A6C34878D82A}">
                    <a16:rowId xmlns:a16="http://schemas.microsoft.com/office/drawing/2014/main" val="376710035"/>
                  </a:ext>
                </a:extLst>
              </a:tr>
              <a:tr h="403081">
                <a:tc>
                  <a:txBody>
                    <a:bodyPr/>
                    <a:lstStyle/>
                    <a:p>
                      <a:pPr algn="just">
                        <a:spcAft>
                          <a:spcPts val="0"/>
                        </a:spcAft>
                      </a:pPr>
                      <a:r>
                        <a:rPr lang="pt-BR" sz="1800" b="1" kern="1200">
                          <a:solidFill>
                            <a:srgbClr val="7F7F7F"/>
                          </a:solidFill>
                          <a:effectLst/>
                          <a:latin typeface="+mn-lt"/>
                          <a:ea typeface="+mn-ea"/>
                          <a:cs typeface="+mn-cs"/>
                        </a:rPr>
                        <a:t>Subestação Mauá</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3.000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2.462,4</a:t>
                      </a:r>
                    </a:p>
                  </a:txBody>
                  <a:tcPr marL="68580" marR="68580" marT="0" marB="0" anchor="ctr"/>
                </a:tc>
                <a:extLst>
                  <a:ext uri="{0D108BD9-81ED-4DB2-BD59-A6C34878D82A}">
                    <a16:rowId xmlns:a16="http://schemas.microsoft.com/office/drawing/2014/main" val="2652563027"/>
                  </a:ext>
                </a:extLst>
              </a:tr>
              <a:tr h="396970">
                <a:tc>
                  <a:txBody>
                    <a:bodyPr/>
                    <a:lstStyle/>
                    <a:p>
                      <a:pPr algn="just">
                        <a:spcAft>
                          <a:spcPts val="0"/>
                        </a:spcAft>
                      </a:pPr>
                      <a:r>
                        <a:rPr lang="pt-BR" sz="1800" b="1" kern="1200">
                          <a:solidFill>
                            <a:srgbClr val="7F7F7F"/>
                          </a:solidFill>
                          <a:effectLst/>
                          <a:latin typeface="+mn-lt"/>
                          <a:ea typeface="+mn-ea"/>
                          <a:cs typeface="+mn-cs"/>
                        </a:rPr>
                        <a:t>Cabine Seccionadora Santo André</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3.000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2.173,9</a:t>
                      </a:r>
                    </a:p>
                  </a:txBody>
                  <a:tcPr marL="68580" marR="68580" marT="0" marB="0" anchor="ctr"/>
                </a:tc>
                <a:extLst>
                  <a:ext uri="{0D108BD9-81ED-4DB2-BD59-A6C34878D82A}">
                    <a16:rowId xmlns:a16="http://schemas.microsoft.com/office/drawing/2014/main" val="539169505"/>
                  </a:ext>
                </a:extLst>
              </a:tr>
              <a:tr h="292498">
                <a:tc>
                  <a:txBody>
                    <a:bodyPr/>
                    <a:lstStyle/>
                    <a:p>
                      <a:pPr algn="just">
                        <a:spcAft>
                          <a:spcPts val="0"/>
                        </a:spcAft>
                      </a:pPr>
                      <a:r>
                        <a:rPr lang="pt-BR" sz="1800" b="1" kern="1200">
                          <a:solidFill>
                            <a:srgbClr val="7F7F7F"/>
                          </a:solidFill>
                          <a:effectLst/>
                          <a:latin typeface="+mn-lt"/>
                          <a:ea typeface="+mn-ea"/>
                          <a:cs typeface="+mn-cs"/>
                        </a:rPr>
                        <a:t>Subestação São Caetano</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3.200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2.287,1</a:t>
                      </a:r>
                    </a:p>
                  </a:txBody>
                  <a:tcPr marL="68580" marR="68580" marT="0" marB="0" anchor="ctr"/>
                </a:tc>
                <a:extLst>
                  <a:ext uri="{0D108BD9-81ED-4DB2-BD59-A6C34878D82A}">
                    <a16:rowId xmlns:a16="http://schemas.microsoft.com/office/drawing/2014/main" val="309843354"/>
                  </a:ext>
                </a:extLst>
              </a:tr>
              <a:tr h="420196">
                <a:tc>
                  <a:txBody>
                    <a:bodyPr/>
                    <a:lstStyle/>
                    <a:p>
                      <a:pPr algn="just">
                        <a:spcAft>
                          <a:spcPts val="0"/>
                        </a:spcAft>
                      </a:pPr>
                      <a:r>
                        <a:rPr lang="pt-BR" sz="1800" b="1" kern="1200">
                          <a:solidFill>
                            <a:srgbClr val="7F7F7F"/>
                          </a:solidFill>
                          <a:effectLst/>
                          <a:latin typeface="+mn-lt"/>
                          <a:ea typeface="+mn-ea"/>
                          <a:cs typeface="+mn-cs"/>
                        </a:rPr>
                        <a:t>Cabine Seccionadora Ipiranga</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2.900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1.375,7</a:t>
                      </a:r>
                    </a:p>
                  </a:txBody>
                  <a:tcPr marL="68580" marR="68580" marT="0" marB="0" anchor="ctr"/>
                </a:tc>
                <a:extLst>
                  <a:ext uri="{0D108BD9-81ED-4DB2-BD59-A6C34878D82A}">
                    <a16:rowId xmlns:a16="http://schemas.microsoft.com/office/drawing/2014/main" val="2332142077"/>
                  </a:ext>
                </a:extLst>
              </a:tr>
              <a:tr h="282388">
                <a:tc>
                  <a:txBody>
                    <a:bodyPr/>
                    <a:lstStyle/>
                    <a:p>
                      <a:pPr algn="just">
                        <a:spcAft>
                          <a:spcPts val="0"/>
                        </a:spcAft>
                      </a:pPr>
                      <a:r>
                        <a:rPr lang="pt-BR" sz="1800" b="1" kern="1200">
                          <a:solidFill>
                            <a:srgbClr val="7F7F7F"/>
                          </a:solidFill>
                          <a:effectLst/>
                          <a:latin typeface="+mn-lt"/>
                          <a:ea typeface="+mn-ea"/>
                          <a:cs typeface="+mn-cs"/>
                        </a:rPr>
                        <a:t>Subestação Pari</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3.000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1.969,6</a:t>
                      </a:r>
                    </a:p>
                  </a:txBody>
                  <a:tcPr marL="68580" marR="68580" marT="0" marB="0" anchor="ctr"/>
                </a:tc>
                <a:extLst>
                  <a:ext uri="{0D108BD9-81ED-4DB2-BD59-A6C34878D82A}">
                    <a16:rowId xmlns:a16="http://schemas.microsoft.com/office/drawing/2014/main" val="2288239942"/>
                  </a:ext>
                </a:extLst>
              </a:tr>
              <a:tr h="358096">
                <a:tc>
                  <a:txBody>
                    <a:bodyPr/>
                    <a:lstStyle/>
                    <a:p>
                      <a:pPr algn="just">
                        <a:spcAft>
                          <a:spcPts val="0"/>
                        </a:spcAft>
                      </a:pPr>
                      <a:r>
                        <a:rPr lang="pt-BR" sz="1800" b="1" kern="1200">
                          <a:solidFill>
                            <a:srgbClr val="7F7F7F"/>
                          </a:solidFill>
                          <a:effectLst/>
                          <a:latin typeface="+mn-lt"/>
                          <a:ea typeface="+mn-ea"/>
                          <a:cs typeface="+mn-cs"/>
                        </a:rPr>
                        <a:t>Cabine Seccionadora Brás</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2.800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1.803,6</a:t>
                      </a:r>
                    </a:p>
                  </a:txBody>
                  <a:tcPr marL="68580" marR="68580" marT="0" marB="0" anchor="ctr"/>
                </a:tc>
                <a:extLst>
                  <a:ext uri="{0D108BD9-81ED-4DB2-BD59-A6C34878D82A}">
                    <a16:rowId xmlns:a16="http://schemas.microsoft.com/office/drawing/2014/main" val="203948653"/>
                  </a:ext>
                </a:extLst>
              </a:tr>
              <a:tr h="0">
                <a:tc>
                  <a:txBody>
                    <a:bodyPr/>
                    <a:lstStyle/>
                    <a:p>
                      <a:pPr algn="just">
                        <a:spcAft>
                          <a:spcPts val="0"/>
                        </a:spcAft>
                      </a:pPr>
                      <a:r>
                        <a:rPr lang="pt-BR" sz="1800" b="1" kern="1200">
                          <a:solidFill>
                            <a:srgbClr val="7F7F7F"/>
                          </a:solidFill>
                          <a:effectLst/>
                          <a:latin typeface="+mn-lt"/>
                          <a:ea typeface="+mn-ea"/>
                          <a:cs typeface="+mn-cs"/>
                        </a:rPr>
                        <a:t>Cabine Seccionadora Nothmann</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3.000</a:t>
                      </a:r>
                    </a:p>
                  </a:txBody>
                  <a:tcPr marL="68580" marR="68580" marT="0" marB="0" anchor="ctr"/>
                </a:tc>
                <a:tc>
                  <a:txBody>
                    <a:bodyPr/>
                    <a:lstStyle/>
                    <a:p>
                      <a:pPr algn="ctr">
                        <a:spcAft>
                          <a:spcPts val="0"/>
                        </a:spcAft>
                      </a:pPr>
                      <a:r>
                        <a:rPr lang="pt-BR" sz="1800" b="0" kern="1200">
                          <a:solidFill>
                            <a:srgbClr val="7F7F7F"/>
                          </a:solidFill>
                          <a:effectLst/>
                          <a:latin typeface="+mn-lt"/>
                          <a:ea typeface="+mn-ea"/>
                          <a:cs typeface="+mn-cs"/>
                        </a:rPr>
                        <a:t>2.270,7</a:t>
                      </a:r>
                    </a:p>
                  </a:txBody>
                  <a:tcPr marL="68580" marR="68580" marT="0" marB="0" anchor="ctr"/>
                </a:tc>
                <a:extLst>
                  <a:ext uri="{0D108BD9-81ED-4DB2-BD59-A6C34878D82A}">
                    <a16:rowId xmlns:a16="http://schemas.microsoft.com/office/drawing/2014/main" val="2539579375"/>
                  </a:ext>
                </a:extLst>
              </a:tr>
            </a:tbl>
          </a:graphicData>
        </a:graphic>
      </p:graphicFrame>
      <p:sp>
        <p:nvSpPr>
          <p:cNvPr id="7" name="Elipse 6">
            <a:extLst>
              <a:ext uri="{FF2B5EF4-FFF2-40B4-BE49-F238E27FC236}">
                <a16:creationId xmlns:a16="http://schemas.microsoft.com/office/drawing/2014/main" id="{A88FC54A-FB23-4E01-98AC-8EB06A4E50ED}"/>
              </a:ext>
            </a:extLst>
          </p:cNvPr>
          <p:cNvSpPr/>
          <p:nvPr/>
        </p:nvSpPr>
        <p:spPr>
          <a:xfrm>
            <a:off x="4114801" y="3307976"/>
            <a:ext cx="4301058" cy="3899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138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Trem série 2100</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Trem série 7000</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solidFill>
                  <a:srgbClr val="7F7F7F"/>
                </a:solidFill>
              </a:rPr>
              <a:t>ANÁLISE</a:t>
            </a:r>
            <a:r>
              <a:rPr lang="pt-BR"/>
              <a:t> DA SIMULAÇÃO – Estudo 1</a:t>
            </a:r>
          </a:p>
        </p:txBody>
      </p:sp>
      <p:pic>
        <p:nvPicPr>
          <p:cNvPr id="11" name="Espaço Reservado para Conteúdo 10">
            <a:extLst>
              <a:ext uri="{FF2B5EF4-FFF2-40B4-BE49-F238E27FC236}">
                <a16:creationId xmlns:a16="http://schemas.microsoft.com/office/drawing/2014/main" id="{5934A797-20C3-4FE8-AC96-79A9B1B6669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p:blipFill>
        <p:spPr bwMode="auto">
          <a:xfrm>
            <a:off x="350243" y="2605577"/>
            <a:ext cx="3883999" cy="3253419"/>
          </a:xfrm>
          <a:prstGeom prst="rect">
            <a:avLst/>
          </a:prstGeom>
          <a:noFill/>
          <a:ln>
            <a:noFill/>
          </a:ln>
          <a:extLst>
            <a:ext uri="{53640926-AAD7-44D8-BBD7-CCE9431645EC}">
              <a14:shadowObscured xmlns:a14="http://schemas.microsoft.com/office/drawing/2010/main"/>
            </a:ext>
          </a:extLst>
        </p:spPr>
      </p:pic>
      <p:pic>
        <p:nvPicPr>
          <p:cNvPr id="12" name="Espaço Reservado para Conteúdo 11">
            <a:extLst>
              <a:ext uri="{FF2B5EF4-FFF2-40B4-BE49-F238E27FC236}">
                <a16:creationId xmlns:a16="http://schemas.microsoft.com/office/drawing/2014/main" id="{273470E2-E4BE-43B6-B222-5779245E5BE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bwMode="auto">
          <a:xfrm>
            <a:off x="4630841" y="2615652"/>
            <a:ext cx="3871991" cy="3243361"/>
          </a:xfrm>
          <a:prstGeom prst="rect">
            <a:avLst/>
          </a:prstGeom>
          <a:noFill/>
          <a:ln>
            <a:no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71622C1D-76F1-4122-AD2A-98EE3DA121EF}"/>
              </a:ext>
            </a:extLst>
          </p:cNvPr>
          <p:cNvSpPr txBox="1"/>
          <p:nvPr/>
        </p:nvSpPr>
        <p:spPr>
          <a:xfrm>
            <a:off x="1889449" y="1397849"/>
            <a:ext cx="5365102" cy="461665"/>
          </a:xfrm>
          <a:prstGeom prst="rect">
            <a:avLst/>
          </a:prstGeom>
          <a:noFill/>
        </p:spPr>
        <p:txBody>
          <a:bodyPr wrap="square">
            <a:spAutoFit/>
          </a:bodyPr>
          <a:lstStyle/>
          <a:p>
            <a:pPr algn="ctr"/>
            <a:r>
              <a:rPr lang="pt-BR" sz="2400" b="1">
                <a:solidFill>
                  <a:schemeClr val="tx1">
                    <a:lumMod val="50000"/>
                    <a:lumOff val="50000"/>
                  </a:schemeClr>
                </a:solidFill>
                <a:ea typeface="Open Sans" panose="020B0606030504020204" pitchFamily="34" charset="0"/>
                <a:cs typeface="Open Sans" panose="020B0606030504020204" pitchFamily="34" charset="0"/>
              </a:rPr>
              <a:t>Tensões mínimas ao longo da Linha 10</a:t>
            </a:r>
          </a:p>
        </p:txBody>
      </p:sp>
    </p:spTree>
    <p:extLst>
      <p:ext uri="{BB962C8B-B14F-4D97-AF65-F5344CB8AC3E}">
        <p14:creationId xmlns:p14="http://schemas.microsoft.com/office/powerpoint/2010/main" val="331336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RESULTADOS </a:t>
            </a:r>
            <a:r>
              <a:rPr lang="pt-BR"/>
              <a:t>– Estudo 1</a:t>
            </a:r>
          </a:p>
        </p:txBody>
      </p:sp>
      <p:sp>
        <p:nvSpPr>
          <p:cNvPr id="8" name="Espaço Reservado para Conteúdo 7">
            <a:extLst>
              <a:ext uri="{FF2B5EF4-FFF2-40B4-BE49-F238E27FC236}">
                <a16:creationId xmlns:a16="http://schemas.microsoft.com/office/drawing/2014/main" id="{1FD7526F-E0D6-4387-BC04-3A7299833FBE}"/>
              </a:ext>
            </a:extLst>
          </p:cNvPr>
          <p:cNvSpPr>
            <a:spLocks noGrp="1"/>
          </p:cNvSpPr>
          <p:nvPr>
            <p:ph idx="1"/>
          </p:nvPr>
        </p:nvSpPr>
        <p:spPr/>
        <p:txBody>
          <a:bodyPr>
            <a:normAutofit lnSpcReduction="10000"/>
          </a:bodyPr>
          <a:lstStyle/>
          <a:p>
            <a:pPr marL="0" indent="0">
              <a:buNone/>
            </a:pPr>
            <a:r>
              <a:rPr lang="pt-BR"/>
              <a:t>Com os resultados da simulação, verificou-se que apesar da maior potência nominal do trem série 7000 em comparação ao série 2100, tanto a potência instalada quanto a demanda contratada das subestações eram o suficiente para a nova configuração, que o consumo de energia ainda seria menor, devido regeneração de energia, maior aceleração e desaceleração e demais características construtivas da frota mais moderna.</a:t>
            </a:r>
          </a:p>
          <a:p>
            <a:pPr marL="0" indent="0">
              <a:buNone/>
            </a:pPr>
            <a:r>
              <a:rPr lang="pt-BR"/>
              <a:t>Verificou-se também que não haveria atuações por </a:t>
            </a:r>
            <a:r>
              <a:rPr lang="pt-BR" err="1"/>
              <a:t>subtensão</a:t>
            </a:r>
            <a:r>
              <a:rPr lang="pt-BR"/>
              <a:t> na rede e que a capacidade dos disjuntores e dos condutores da rede aérea de tração estavam adequados à nova corrente.</a:t>
            </a:r>
          </a:p>
          <a:p>
            <a:endParaRPr lang="pt-BR"/>
          </a:p>
        </p:txBody>
      </p:sp>
    </p:spTree>
    <p:extLst>
      <p:ext uri="{BB962C8B-B14F-4D97-AF65-F5344CB8AC3E}">
        <p14:creationId xmlns:p14="http://schemas.microsoft.com/office/powerpoint/2010/main" val="348009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855061-A590-432C-9568-D3F37E78BBAD}"/>
              </a:ext>
            </a:extLst>
          </p:cNvPr>
          <p:cNvSpPr>
            <a:spLocks noGrp="1"/>
          </p:cNvSpPr>
          <p:nvPr>
            <p:ph type="title"/>
          </p:nvPr>
        </p:nvSpPr>
        <p:spPr/>
        <p:txBody>
          <a:bodyPr/>
          <a:lstStyle/>
          <a:p>
            <a:pPr algn="l"/>
            <a:r>
              <a:rPr lang="pt-BR"/>
              <a:t>Então...</a:t>
            </a:r>
          </a:p>
        </p:txBody>
      </p:sp>
      <p:pic>
        <p:nvPicPr>
          <p:cNvPr id="5" name="Imagem 4">
            <a:extLst>
              <a:ext uri="{FF2B5EF4-FFF2-40B4-BE49-F238E27FC236}">
                <a16:creationId xmlns:a16="http://schemas.microsoft.com/office/drawing/2014/main" id="{42456411-CAAB-499E-BE7D-C816A9CCAAD5}"/>
              </a:ext>
            </a:extLst>
          </p:cNvPr>
          <p:cNvPicPr>
            <a:picLocks noChangeAspect="1"/>
          </p:cNvPicPr>
          <p:nvPr/>
        </p:nvPicPr>
        <p:blipFill>
          <a:blip r:embed="rId2"/>
          <a:stretch>
            <a:fillRect/>
          </a:stretch>
        </p:blipFill>
        <p:spPr>
          <a:xfrm rot="20671891">
            <a:off x="356005" y="317241"/>
            <a:ext cx="3702053" cy="3172408"/>
          </a:xfrm>
          <a:prstGeom prst="rect">
            <a:avLst/>
          </a:prstGeom>
        </p:spPr>
      </p:pic>
      <p:pic>
        <p:nvPicPr>
          <p:cNvPr id="6" name="Imagem 5">
            <a:extLst>
              <a:ext uri="{FF2B5EF4-FFF2-40B4-BE49-F238E27FC236}">
                <a16:creationId xmlns:a16="http://schemas.microsoft.com/office/drawing/2014/main" id="{31DBCBDA-C59A-455D-9C36-10264A9120AF}"/>
              </a:ext>
            </a:extLst>
          </p:cNvPr>
          <p:cNvPicPr>
            <a:picLocks noChangeAspect="1"/>
          </p:cNvPicPr>
          <p:nvPr/>
        </p:nvPicPr>
        <p:blipFill>
          <a:blip r:embed="rId3"/>
          <a:stretch>
            <a:fillRect/>
          </a:stretch>
        </p:blipFill>
        <p:spPr>
          <a:xfrm rot="944511">
            <a:off x="4340425" y="1113017"/>
            <a:ext cx="4572001" cy="3278606"/>
          </a:xfrm>
          <a:prstGeom prst="rect">
            <a:avLst/>
          </a:prstGeom>
        </p:spPr>
      </p:pic>
      <p:pic>
        <p:nvPicPr>
          <p:cNvPr id="7" name="Imagem 6">
            <a:extLst>
              <a:ext uri="{FF2B5EF4-FFF2-40B4-BE49-F238E27FC236}">
                <a16:creationId xmlns:a16="http://schemas.microsoft.com/office/drawing/2014/main" id="{B731CCF7-F1A4-4221-A8E0-72E5499ECFEC}"/>
              </a:ext>
            </a:extLst>
          </p:cNvPr>
          <p:cNvPicPr>
            <a:picLocks noChangeAspect="1"/>
          </p:cNvPicPr>
          <p:nvPr/>
        </p:nvPicPr>
        <p:blipFill>
          <a:blip r:embed="rId4"/>
          <a:stretch>
            <a:fillRect/>
          </a:stretch>
        </p:blipFill>
        <p:spPr>
          <a:xfrm rot="873676">
            <a:off x="688227" y="2607755"/>
            <a:ext cx="3269921" cy="4044556"/>
          </a:xfrm>
          <a:prstGeom prst="rect">
            <a:avLst/>
          </a:prstGeom>
        </p:spPr>
      </p:pic>
      <p:pic>
        <p:nvPicPr>
          <p:cNvPr id="8" name="Imagem 7">
            <a:extLst>
              <a:ext uri="{FF2B5EF4-FFF2-40B4-BE49-F238E27FC236}">
                <a16:creationId xmlns:a16="http://schemas.microsoft.com/office/drawing/2014/main" id="{E4E96B42-450A-4C0F-80DA-560ACE57F7B8}"/>
              </a:ext>
            </a:extLst>
          </p:cNvPr>
          <p:cNvPicPr>
            <a:picLocks noChangeAspect="1"/>
          </p:cNvPicPr>
          <p:nvPr/>
        </p:nvPicPr>
        <p:blipFill>
          <a:blip r:embed="rId5"/>
          <a:stretch>
            <a:fillRect/>
          </a:stretch>
        </p:blipFill>
        <p:spPr>
          <a:xfrm rot="21101326">
            <a:off x="3691194" y="2664995"/>
            <a:ext cx="4451166" cy="3825551"/>
          </a:xfrm>
          <a:prstGeom prst="rect">
            <a:avLst/>
          </a:prstGeom>
        </p:spPr>
      </p:pic>
    </p:spTree>
    <p:extLst>
      <p:ext uri="{BB962C8B-B14F-4D97-AF65-F5344CB8AC3E}">
        <p14:creationId xmlns:p14="http://schemas.microsoft.com/office/powerpoint/2010/main" val="124421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par>
                          <p:cTn id="15" fill="hold">
                            <p:stCondLst>
                              <p:cond delay="30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07FFA-B48D-44A7-81C7-D604C23FBE37}"/>
              </a:ext>
            </a:extLst>
          </p:cNvPr>
          <p:cNvSpPr>
            <a:spLocks noGrp="1"/>
          </p:cNvSpPr>
          <p:nvPr>
            <p:ph type="title"/>
          </p:nvPr>
        </p:nvSpPr>
        <p:spPr/>
        <p:txBody>
          <a:bodyPr/>
          <a:lstStyle/>
          <a:p>
            <a:pPr algn="l"/>
            <a:r>
              <a:rPr lang="pt-BR"/>
              <a:t>Assim, em julho de 2019...</a:t>
            </a:r>
          </a:p>
        </p:txBody>
      </p:sp>
      <p:pic>
        <p:nvPicPr>
          <p:cNvPr id="3" name="Imagem 2">
            <a:extLst>
              <a:ext uri="{FF2B5EF4-FFF2-40B4-BE49-F238E27FC236}">
                <a16:creationId xmlns:a16="http://schemas.microsoft.com/office/drawing/2014/main" id="{40C660BB-5D1C-4248-934B-979FFF78F692}"/>
              </a:ext>
            </a:extLst>
          </p:cNvPr>
          <p:cNvPicPr>
            <a:picLocks noChangeAspect="1"/>
          </p:cNvPicPr>
          <p:nvPr/>
        </p:nvPicPr>
        <p:blipFill>
          <a:blip r:embed="rId2"/>
          <a:stretch>
            <a:fillRect/>
          </a:stretch>
        </p:blipFill>
        <p:spPr>
          <a:xfrm>
            <a:off x="1211289" y="1352963"/>
            <a:ext cx="6721422" cy="4823878"/>
          </a:xfrm>
          <a:prstGeom prst="rect">
            <a:avLst/>
          </a:prstGeom>
        </p:spPr>
      </p:pic>
    </p:spTree>
    <p:extLst>
      <p:ext uri="{BB962C8B-B14F-4D97-AF65-F5344CB8AC3E}">
        <p14:creationId xmlns:p14="http://schemas.microsoft.com/office/powerpoint/2010/main" val="32850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RESULTADOS </a:t>
            </a:r>
            <a:r>
              <a:rPr lang="pt-BR"/>
              <a:t>– Estudo 1</a:t>
            </a:r>
          </a:p>
        </p:txBody>
      </p:sp>
      <p:graphicFrame>
        <p:nvGraphicFramePr>
          <p:cNvPr id="9" name="Espaço Reservado para Conteúdo 3">
            <a:extLst>
              <a:ext uri="{FF2B5EF4-FFF2-40B4-BE49-F238E27FC236}">
                <a16:creationId xmlns:a16="http://schemas.microsoft.com/office/drawing/2014/main" id="{D82C0A43-6D5D-429A-8803-89FCA597D13A}"/>
              </a:ext>
            </a:extLst>
          </p:cNvPr>
          <p:cNvGraphicFramePr>
            <a:graphicFrameLocks noGrp="1"/>
          </p:cNvGraphicFramePr>
          <p:nvPr>
            <p:ph idx="1"/>
            <p:extLst>
              <p:ext uri="{D42A27DB-BD31-4B8C-83A1-F6EECF244321}">
                <p14:modId xmlns:p14="http://schemas.microsoft.com/office/powerpoint/2010/main" val="1608671727"/>
              </p:ext>
            </p:extLst>
          </p:nvPr>
        </p:nvGraphicFramePr>
        <p:xfrm>
          <a:off x="748879" y="2079269"/>
          <a:ext cx="7646242" cy="3081065"/>
        </p:xfrm>
        <a:graphic>
          <a:graphicData uri="http://schemas.openxmlformats.org/drawingml/2006/table">
            <a:tbl>
              <a:tblPr firstRow="1" firstCol="1" bandRow="1">
                <a:tableStyleId>{69CF1AB2-1976-4502-BF36-3FF5EA218861}</a:tableStyleId>
              </a:tblPr>
              <a:tblGrid>
                <a:gridCol w="2899390">
                  <a:extLst>
                    <a:ext uri="{9D8B030D-6E8A-4147-A177-3AD203B41FA5}">
                      <a16:colId xmlns:a16="http://schemas.microsoft.com/office/drawing/2014/main" val="2096054677"/>
                    </a:ext>
                  </a:extLst>
                </a:gridCol>
                <a:gridCol w="1754155">
                  <a:extLst>
                    <a:ext uri="{9D8B030D-6E8A-4147-A177-3AD203B41FA5}">
                      <a16:colId xmlns:a16="http://schemas.microsoft.com/office/drawing/2014/main" val="559592815"/>
                    </a:ext>
                  </a:extLst>
                </a:gridCol>
                <a:gridCol w="1604866">
                  <a:extLst>
                    <a:ext uri="{9D8B030D-6E8A-4147-A177-3AD203B41FA5}">
                      <a16:colId xmlns:a16="http://schemas.microsoft.com/office/drawing/2014/main" val="1122873279"/>
                    </a:ext>
                  </a:extLst>
                </a:gridCol>
                <a:gridCol w="1387831">
                  <a:extLst>
                    <a:ext uri="{9D8B030D-6E8A-4147-A177-3AD203B41FA5}">
                      <a16:colId xmlns:a16="http://schemas.microsoft.com/office/drawing/2014/main" val="2437523258"/>
                    </a:ext>
                  </a:extLst>
                </a:gridCol>
              </a:tblGrid>
              <a:tr h="775801">
                <a:tc rowSpan="2">
                  <a:txBody>
                    <a:bodyPr/>
                    <a:lstStyle/>
                    <a:p>
                      <a:pPr algn="just">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Subestação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gridSpan="2">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Consumo em 2 horas de operação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hMerge="1">
                  <a:txBody>
                    <a:bodyPr/>
                    <a:lstStyle/>
                    <a:p>
                      <a:endParaRPr lang="pt-BR"/>
                    </a:p>
                  </a:txBody>
                  <a:tcPr/>
                </a:tc>
                <a:tc rowSpan="2">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Erro [%]</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extLst>
                  <a:ext uri="{0D108BD9-81ED-4DB2-BD59-A6C34878D82A}">
                    <a16:rowId xmlns:a16="http://schemas.microsoft.com/office/drawing/2014/main" val="1632636375"/>
                  </a:ext>
                </a:extLst>
              </a:tr>
              <a:tr h="775801">
                <a:tc vMerge="1">
                  <a:txBody>
                    <a:bodyPr/>
                    <a:lstStyle/>
                    <a:p>
                      <a:endParaRPr lang="pt-BR"/>
                    </a:p>
                  </a:txBody>
                  <a:tcP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Simulado [kWh]</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Registrado [kWh]</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vMerge="1">
                  <a:txBody>
                    <a:bodyPr/>
                    <a:lstStyle/>
                    <a:p>
                      <a:endParaRPr lang="pt-BR"/>
                    </a:p>
                  </a:txBody>
                  <a:tcPr/>
                </a:tc>
                <a:extLst>
                  <a:ext uri="{0D108BD9-81ED-4DB2-BD59-A6C34878D82A}">
                    <a16:rowId xmlns:a16="http://schemas.microsoft.com/office/drawing/2014/main" val="1508336755"/>
                  </a:ext>
                </a:extLst>
              </a:tr>
              <a:tr h="387901">
                <a:tc>
                  <a:txBody>
                    <a:bodyPr/>
                    <a:lstStyle/>
                    <a:p>
                      <a:pPr algn="just">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Tietê</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12.921,8</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13.268</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2,68</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74290515"/>
                  </a:ext>
                </a:extLst>
              </a:tr>
              <a:tr h="387901">
                <a:tc>
                  <a:txBody>
                    <a:bodyPr/>
                    <a:lstStyle/>
                    <a:p>
                      <a:pPr algn="just">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Pari</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9.574,5</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9.949,1</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3,91</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95995184"/>
                  </a:ext>
                </a:extLst>
              </a:tr>
              <a:tr h="323947">
                <a:tc>
                  <a:txBody>
                    <a:bodyPr/>
                    <a:lstStyle/>
                    <a:p>
                      <a:pPr algn="just">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São Caetano e Mauá</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17.489,7</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17.999,0</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2,91</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1307047"/>
                  </a:ext>
                </a:extLst>
              </a:tr>
              <a:tr h="387901">
                <a:tc>
                  <a:txBody>
                    <a:bodyPr/>
                    <a:lstStyle/>
                    <a:p>
                      <a:pPr algn="just">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3.9986</a:t>
                      </a:r>
                      <a:endParaRPr lang="pt-BR" sz="2400" b="1">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41.216,1</a:t>
                      </a:r>
                      <a:endParaRPr lang="pt-BR" sz="2400" b="1">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3,08</a:t>
                      </a:r>
                      <a:endParaRPr lang="pt-BR" sz="2400" b="1">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7134281"/>
                  </a:ext>
                </a:extLst>
              </a:tr>
            </a:tbl>
          </a:graphicData>
        </a:graphic>
      </p:graphicFrame>
      <p:grpSp>
        <p:nvGrpSpPr>
          <p:cNvPr id="10" name="Agrupar 9">
            <a:extLst>
              <a:ext uri="{FF2B5EF4-FFF2-40B4-BE49-F238E27FC236}">
                <a16:creationId xmlns:a16="http://schemas.microsoft.com/office/drawing/2014/main" id="{F172B7D2-2414-46FA-93C8-86E24D211E33}"/>
              </a:ext>
            </a:extLst>
          </p:cNvPr>
          <p:cNvGrpSpPr/>
          <p:nvPr/>
        </p:nvGrpSpPr>
        <p:grpSpPr>
          <a:xfrm>
            <a:off x="5505061" y="268210"/>
            <a:ext cx="3300607" cy="1341770"/>
            <a:chOff x="4973216" y="443581"/>
            <a:chExt cx="3300607" cy="1341770"/>
          </a:xfrm>
        </p:grpSpPr>
        <p:sp>
          <p:nvSpPr>
            <p:cNvPr id="5" name="CaixaDeTexto 4">
              <a:extLst>
                <a:ext uri="{FF2B5EF4-FFF2-40B4-BE49-F238E27FC236}">
                  <a16:creationId xmlns:a16="http://schemas.microsoft.com/office/drawing/2014/main" id="{1BDF018C-664B-407D-A4AC-ABF94043D3F8}"/>
                </a:ext>
              </a:extLst>
            </p:cNvPr>
            <p:cNvSpPr txBox="1"/>
            <p:nvPr/>
          </p:nvSpPr>
          <p:spPr>
            <a:xfrm>
              <a:off x="5250706" y="698967"/>
              <a:ext cx="2612570" cy="830997"/>
            </a:xfrm>
            <a:prstGeom prst="rect">
              <a:avLst/>
            </a:prstGeom>
            <a:noFill/>
          </p:spPr>
          <p:txBody>
            <a:bodyPr wrap="square" rtlCol="0">
              <a:spAutoFit/>
            </a:bodyPr>
            <a:lstStyle/>
            <a:p>
              <a:pPr algn="ctr"/>
              <a:r>
                <a:rPr lang="pt-BR" sz="1600">
                  <a:solidFill>
                    <a:srgbClr val="7F7F7F"/>
                  </a:solidFill>
                  <a:effectLst/>
                  <a:latin typeface="Calibri" panose="020F0502020204030204" pitchFamily="34" charset="0"/>
                  <a:ea typeface="Calibri" panose="020F0502020204030204" pitchFamily="34" charset="0"/>
                  <a:cs typeface="Arial" panose="020B0604020202020204" pitchFamily="34" charset="0"/>
                </a:rPr>
                <a:t>A subestação Mauá é subalimentada pela subestação São Caetano</a:t>
              </a:r>
              <a:endParaRPr lang="pt-BR" sz="1600">
                <a:solidFill>
                  <a:srgbClr val="7F7F7F"/>
                </a:solidFill>
              </a:endParaRPr>
            </a:p>
          </p:txBody>
        </p:sp>
        <p:sp>
          <p:nvSpPr>
            <p:cNvPr id="6" name="Balão de Pensamento: Nuvem 5">
              <a:extLst>
                <a:ext uri="{FF2B5EF4-FFF2-40B4-BE49-F238E27FC236}">
                  <a16:creationId xmlns:a16="http://schemas.microsoft.com/office/drawing/2014/main" id="{CC84AD14-779D-4277-A344-D716A9808589}"/>
                </a:ext>
              </a:extLst>
            </p:cNvPr>
            <p:cNvSpPr/>
            <p:nvPr/>
          </p:nvSpPr>
          <p:spPr>
            <a:xfrm>
              <a:off x="4973216" y="443581"/>
              <a:ext cx="3300607" cy="134177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Elipse 10">
            <a:extLst>
              <a:ext uri="{FF2B5EF4-FFF2-40B4-BE49-F238E27FC236}">
                <a16:creationId xmlns:a16="http://schemas.microsoft.com/office/drawing/2014/main" id="{6E436FEA-5E7E-4FB5-83C2-F20B9882B77A}"/>
              </a:ext>
            </a:extLst>
          </p:cNvPr>
          <p:cNvSpPr/>
          <p:nvPr/>
        </p:nvSpPr>
        <p:spPr>
          <a:xfrm>
            <a:off x="6764694" y="4544009"/>
            <a:ext cx="1828800" cy="8770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63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RESULTADOS </a:t>
            </a:r>
            <a:r>
              <a:rPr lang="pt-BR"/>
              <a:t>– Estudo 1</a:t>
            </a:r>
          </a:p>
        </p:txBody>
      </p:sp>
      <p:graphicFrame>
        <p:nvGraphicFramePr>
          <p:cNvPr id="9" name="Espaço Reservado para Conteúdo 3">
            <a:extLst>
              <a:ext uri="{FF2B5EF4-FFF2-40B4-BE49-F238E27FC236}">
                <a16:creationId xmlns:a16="http://schemas.microsoft.com/office/drawing/2014/main" id="{D82C0A43-6D5D-429A-8803-89FCA597D13A}"/>
              </a:ext>
            </a:extLst>
          </p:cNvPr>
          <p:cNvGraphicFramePr>
            <a:graphicFrameLocks noGrp="1"/>
          </p:cNvGraphicFramePr>
          <p:nvPr>
            <p:ph idx="1"/>
            <p:extLst>
              <p:ext uri="{D42A27DB-BD31-4B8C-83A1-F6EECF244321}">
                <p14:modId xmlns:p14="http://schemas.microsoft.com/office/powerpoint/2010/main" val="906958962"/>
              </p:ext>
            </p:extLst>
          </p:nvPr>
        </p:nvGraphicFramePr>
        <p:xfrm>
          <a:off x="748879" y="2079269"/>
          <a:ext cx="7646242" cy="3081065"/>
        </p:xfrm>
        <a:graphic>
          <a:graphicData uri="http://schemas.openxmlformats.org/drawingml/2006/table">
            <a:tbl>
              <a:tblPr firstRow="1" firstCol="1" bandRow="1">
                <a:tableStyleId>{69CF1AB2-1976-4502-BF36-3FF5EA218861}</a:tableStyleId>
              </a:tblPr>
              <a:tblGrid>
                <a:gridCol w="2899390">
                  <a:extLst>
                    <a:ext uri="{9D8B030D-6E8A-4147-A177-3AD203B41FA5}">
                      <a16:colId xmlns:a16="http://schemas.microsoft.com/office/drawing/2014/main" val="2096054677"/>
                    </a:ext>
                  </a:extLst>
                </a:gridCol>
                <a:gridCol w="1754155">
                  <a:extLst>
                    <a:ext uri="{9D8B030D-6E8A-4147-A177-3AD203B41FA5}">
                      <a16:colId xmlns:a16="http://schemas.microsoft.com/office/drawing/2014/main" val="559592815"/>
                    </a:ext>
                  </a:extLst>
                </a:gridCol>
                <a:gridCol w="1604866">
                  <a:extLst>
                    <a:ext uri="{9D8B030D-6E8A-4147-A177-3AD203B41FA5}">
                      <a16:colId xmlns:a16="http://schemas.microsoft.com/office/drawing/2014/main" val="1122873279"/>
                    </a:ext>
                  </a:extLst>
                </a:gridCol>
                <a:gridCol w="1387831">
                  <a:extLst>
                    <a:ext uri="{9D8B030D-6E8A-4147-A177-3AD203B41FA5}">
                      <a16:colId xmlns:a16="http://schemas.microsoft.com/office/drawing/2014/main" val="2437523258"/>
                    </a:ext>
                  </a:extLst>
                </a:gridCol>
              </a:tblGrid>
              <a:tr h="775801">
                <a:tc rowSpan="2">
                  <a:txBody>
                    <a:bodyPr/>
                    <a:lstStyle/>
                    <a:p>
                      <a:pPr algn="just">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Subestação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gridSpan="2">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Demanda solicitada </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hMerge="1">
                  <a:txBody>
                    <a:bodyPr/>
                    <a:lstStyle/>
                    <a:p>
                      <a:endParaRPr lang="pt-BR"/>
                    </a:p>
                  </a:txBody>
                  <a:tcPr/>
                </a:tc>
                <a:tc rowSpan="2">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Erro [%]</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extLst>
                  <a:ext uri="{0D108BD9-81ED-4DB2-BD59-A6C34878D82A}">
                    <a16:rowId xmlns:a16="http://schemas.microsoft.com/office/drawing/2014/main" val="1632636375"/>
                  </a:ext>
                </a:extLst>
              </a:tr>
              <a:tr h="775801">
                <a:tc vMerge="1">
                  <a:txBody>
                    <a:bodyPr/>
                    <a:lstStyle/>
                    <a:p>
                      <a:endParaRPr lang="pt-BR"/>
                    </a:p>
                  </a:txBody>
                  <a:tcP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Simulado [kW]</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Registrado [kW]</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vMerge="1">
                  <a:txBody>
                    <a:bodyPr/>
                    <a:lstStyle/>
                    <a:p>
                      <a:endParaRPr lang="pt-BR"/>
                    </a:p>
                  </a:txBody>
                  <a:tcPr/>
                </a:tc>
                <a:extLst>
                  <a:ext uri="{0D108BD9-81ED-4DB2-BD59-A6C34878D82A}">
                    <a16:rowId xmlns:a16="http://schemas.microsoft.com/office/drawing/2014/main" val="1508336755"/>
                  </a:ext>
                </a:extLst>
              </a:tr>
              <a:tr h="387901">
                <a:tc>
                  <a:txBody>
                    <a:bodyPr/>
                    <a:lstStyle/>
                    <a:p>
                      <a:pPr algn="just">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Tietê</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9.713,9</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8.265</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-14,92</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74290515"/>
                  </a:ext>
                </a:extLst>
              </a:tr>
              <a:tr h="387901">
                <a:tc>
                  <a:txBody>
                    <a:bodyPr/>
                    <a:lstStyle/>
                    <a:p>
                      <a:pPr algn="just">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Pari</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5.965,5</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5.282</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-11,47</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95995184"/>
                  </a:ext>
                </a:extLst>
              </a:tr>
              <a:tr h="323947">
                <a:tc>
                  <a:txBody>
                    <a:bodyPr/>
                    <a:lstStyle/>
                    <a:p>
                      <a:pPr algn="just">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São Caetano e Mauá</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11.418,2</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10.051</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-11,97</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1307047"/>
                  </a:ext>
                </a:extLst>
              </a:tr>
              <a:tr h="387901">
                <a:tc>
                  <a:txBody>
                    <a:bodyPr/>
                    <a:lstStyle/>
                    <a:p>
                      <a:pPr algn="just">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27.097,6</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23.597,5</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pt-BR" sz="2400" b="1">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-12,92</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7134281"/>
                  </a:ext>
                </a:extLst>
              </a:tr>
            </a:tbl>
          </a:graphicData>
        </a:graphic>
      </p:graphicFrame>
    </p:spTree>
    <p:extLst>
      <p:ext uri="{BB962C8B-B14F-4D97-AF65-F5344CB8AC3E}">
        <p14:creationId xmlns:p14="http://schemas.microsoft.com/office/powerpoint/2010/main" val="376833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6F52A0-FFF1-4BE8-924C-8175F1181B55}"/>
              </a:ext>
            </a:extLst>
          </p:cNvPr>
          <p:cNvSpPr>
            <a:spLocks noGrp="1"/>
          </p:cNvSpPr>
          <p:nvPr>
            <p:ph type="title"/>
          </p:nvPr>
        </p:nvSpPr>
        <p:spPr/>
        <p:txBody>
          <a:bodyPr>
            <a:normAutofit/>
          </a:bodyPr>
          <a:lstStyle/>
          <a:p>
            <a:r>
              <a:rPr lang="pt-BR"/>
              <a:t>ESTUDO 2</a:t>
            </a:r>
          </a:p>
        </p:txBody>
      </p:sp>
      <p:sp>
        <p:nvSpPr>
          <p:cNvPr id="3" name="Espaço Reservado para Conteúdo 2">
            <a:extLst>
              <a:ext uri="{FF2B5EF4-FFF2-40B4-BE49-F238E27FC236}">
                <a16:creationId xmlns:a16="http://schemas.microsoft.com/office/drawing/2014/main" id="{C489D95A-1608-4C33-A199-4F315852C84A}"/>
              </a:ext>
            </a:extLst>
          </p:cNvPr>
          <p:cNvSpPr>
            <a:spLocks noGrp="1"/>
          </p:cNvSpPr>
          <p:nvPr>
            <p:ph idx="1"/>
          </p:nvPr>
        </p:nvSpPr>
        <p:spPr/>
        <p:txBody>
          <a:bodyPr>
            <a:normAutofit/>
          </a:bodyPr>
          <a:lstStyle/>
          <a:p>
            <a:pPr marL="0" indent="0">
              <a:buNone/>
            </a:pPr>
            <a:r>
              <a:rPr lang="pt-BR">
                <a:effectLst/>
                <a:latin typeface="Calibri" panose="020F0502020204030204" pitchFamily="34" charset="0"/>
                <a:ea typeface="Calibri" panose="020F0502020204030204" pitchFamily="34" charset="0"/>
                <a:cs typeface="Arial" panose="020B0604020202020204" pitchFamily="34" charset="0"/>
              </a:rPr>
              <a:t>A simulação apresentada no estudo 2 abrange os sistemas das linhas 11 – Coral, 12 – Safira e 13 – Jade que são mutuamente influenciados devido à sua interligação física. </a:t>
            </a:r>
            <a:endParaRPr lang="pt-BR" sz="3200"/>
          </a:p>
        </p:txBody>
      </p:sp>
      <p:pic>
        <p:nvPicPr>
          <p:cNvPr id="5" name="Imagem 4">
            <a:extLst>
              <a:ext uri="{FF2B5EF4-FFF2-40B4-BE49-F238E27FC236}">
                <a16:creationId xmlns:a16="http://schemas.microsoft.com/office/drawing/2014/main" id="{EB7BD27E-6533-4CE1-882E-360106552272}"/>
              </a:ext>
            </a:extLst>
          </p:cNvPr>
          <p:cNvPicPr>
            <a:picLocks noChangeAspect="1"/>
          </p:cNvPicPr>
          <p:nvPr/>
        </p:nvPicPr>
        <p:blipFill>
          <a:blip r:embed="rId3"/>
          <a:stretch>
            <a:fillRect/>
          </a:stretch>
        </p:blipFill>
        <p:spPr>
          <a:xfrm>
            <a:off x="2008304" y="3250325"/>
            <a:ext cx="5121084" cy="2339543"/>
          </a:xfrm>
          <a:prstGeom prst="rect">
            <a:avLst/>
          </a:prstGeom>
        </p:spPr>
      </p:pic>
    </p:spTree>
    <p:extLst>
      <p:ext uri="{BB962C8B-B14F-4D97-AF65-F5344CB8AC3E}">
        <p14:creationId xmlns:p14="http://schemas.microsoft.com/office/powerpoint/2010/main" val="13521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a:extLst>
              <a:ext uri="{FF2B5EF4-FFF2-40B4-BE49-F238E27FC236}">
                <a16:creationId xmlns:a16="http://schemas.microsoft.com/office/drawing/2014/main" id="{F80231C7-31A7-41C4-B5A4-34E897B94A37}"/>
              </a:ext>
            </a:extLst>
          </p:cNvPr>
          <p:cNvPicPr>
            <a:picLocks noChangeAspect="1"/>
          </p:cNvPicPr>
          <p:nvPr/>
        </p:nvPicPr>
        <p:blipFill rotWithShape="1">
          <a:blip r:embed="rId3"/>
          <a:srcRect l="4514" r="4514"/>
          <a:stretch/>
        </p:blipFill>
        <p:spPr>
          <a:xfrm>
            <a:off x="0" y="0"/>
            <a:ext cx="9144000" cy="6858000"/>
          </a:xfrm>
          <a:prstGeom prst="rect">
            <a:avLst/>
          </a:prstGeom>
        </p:spPr>
      </p:pic>
      <p:sp>
        <p:nvSpPr>
          <p:cNvPr id="32" name="CaixaDeTexto 31">
            <a:extLst>
              <a:ext uri="{FF2B5EF4-FFF2-40B4-BE49-F238E27FC236}">
                <a16:creationId xmlns:a16="http://schemas.microsoft.com/office/drawing/2014/main" id="{703F62B7-D565-4A25-8E12-BE34CE41C7D1}"/>
              </a:ext>
            </a:extLst>
          </p:cNvPr>
          <p:cNvSpPr txBox="1"/>
          <p:nvPr/>
        </p:nvSpPr>
        <p:spPr>
          <a:xfrm>
            <a:off x="0" y="3641009"/>
            <a:ext cx="849913" cy="246221"/>
          </a:xfrm>
          <a:prstGeom prst="rect">
            <a:avLst/>
          </a:prstGeom>
          <a:solidFill>
            <a:schemeClr val="bg1"/>
          </a:solidFill>
          <a:ln>
            <a:noFill/>
          </a:ln>
        </p:spPr>
        <p:txBody>
          <a:bodyPr wrap="none" rtlCol="0">
            <a:spAutoFit/>
          </a:bodyPr>
          <a:lstStyle>
            <a:defPPr>
              <a:defRPr lang="pt-BR"/>
            </a:defPPr>
            <a:lvl1pPr>
              <a:defRPr sz="1200"/>
            </a:lvl1pPr>
          </a:lstStyle>
          <a:p>
            <a:r>
              <a:rPr lang="pt-BR" sz="1000"/>
              <a:t>SE Pari (PAR)</a:t>
            </a:r>
          </a:p>
        </p:txBody>
      </p:sp>
      <p:sp>
        <p:nvSpPr>
          <p:cNvPr id="33" name="CaixaDeTexto 32">
            <a:extLst>
              <a:ext uri="{FF2B5EF4-FFF2-40B4-BE49-F238E27FC236}">
                <a16:creationId xmlns:a16="http://schemas.microsoft.com/office/drawing/2014/main" id="{C69B84BE-A7E4-4673-B5A2-CC2462C31414}"/>
              </a:ext>
            </a:extLst>
          </p:cNvPr>
          <p:cNvSpPr txBox="1"/>
          <p:nvPr/>
        </p:nvSpPr>
        <p:spPr>
          <a:xfrm>
            <a:off x="292236" y="4311038"/>
            <a:ext cx="984504" cy="400110"/>
          </a:xfrm>
          <a:prstGeom prst="rect">
            <a:avLst/>
          </a:prstGeom>
          <a:solidFill>
            <a:schemeClr val="bg1"/>
          </a:solidFill>
          <a:ln>
            <a:noFill/>
          </a:ln>
        </p:spPr>
        <p:txBody>
          <a:bodyPr wrap="square" rtlCol="0">
            <a:spAutoFit/>
          </a:bodyPr>
          <a:lstStyle>
            <a:defPPr>
              <a:defRPr lang="pt-BR"/>
            </a:defPPr>
            <a:lvl1pPr>
              <a:defRPr sz="1200"/>
            </a:lvl1pPr>
          </a:lstStyle>
          <a:p>
            <a:r>
              <a:rPr lang="pt-BR" sz="1000"/>
              <a:t>SE Engenheiro São Paulo (ISP)</a:t>
            </a:r>
          </a:p>
        </p:txBody>
      </p:sp>
      <p:sp>
        <p:nvSpPr>
          <p:cNvPr id="34" name="CaixaDeTexto 33">
            <a:extLst>
              <a:ext uri="{FF2B5EF4-FFF2-40B4-BE49-F238E27FC236}">
                <a16:creationId xmlns:a16="http://schemas.microsoft.com/office/drawing/2014/main" id="{391D9E2E-EAAD-4682-A858-82C2265DD78C}"/>
              </a:ext>
            </a:extLst>
          </p:cNvPr>
          <p:cNvSpPr txBox="1"/>
          <p:nvPr/>
        </p:nvSpPr>
        <p:spPr>
          <a:xfrm>
            <a:off x="310451" y="2909426"/>
            <a:ext cx="1238376" cy="553998"/>
          </a:xfrm>
          <a:prstGeom prst="rect">
            <a:avLst/>
          </a:prstGeom>
          <a:solidFill>
            <a:schemeClr val="bg1"/>
          </a:solidFill>
          <a:ln>
            <a:noFill/>
          </a:ln>
        </p:spPr>
        <p:txBody>
          <a:bodyPr wrap="square" rtlCol="0">
            <a:spAutoFit/>
          </a:bodyPr>
          <a:lstStyle>
            <a:defPPr>
              <a:defRPr lang="pt-BR"/>
            </a:defPPr>
            <a:lvl1pPr>
              <a:defRPr sz="1200"/>
            </a:lvl1pPr>
          </a:lstStyle>
          <a:p>
            <a:r>
              <a:rPr lang="pt-BR" sz="1000"/>
              <a:t>SE Engenheiro Sebastião Gualberto (SGU)</a:t>
            </a:r>
          </a:p>
        </p:txBody>
      </p:sp>
      <p:sp>
        <p:nvSpPr>
          <p:cNvPr id="35" name="CaixaDeTexto 34">
            <a:extLst>
              <a:ext uri="{FF2B5EF4-FFF2-40B4-BE49-F238E27FC236}">
                <a16:creationId xmlns:a16="http://schemas.microsoft.com/office/drawing/2014/main" id="{14D56E63-3F9A-4A81-A020-A520ED638C01}"/>
              </a:ext>
            </a:extLst>
          </p:cNvPr>
          <p:cNvSpPr txBox="1"/>
          <p:nvPr/>
        </p:nvSpPr>
        <p:spPr>
          <a:xfrm>
            <a:off x="1799917" y="4035313"/>
            <a:ext cx="1037478" cy="400110"/>
          </a:xfrm>
          <a:prstGeom prst="rect">
            <a:avLst/>
          </a:prstGeom>
          <a:solidFill>
            <a:schemeClr val="bg1"/>
          </a:solidFill>
          <a:ln>
            <a:noFill/>
          </a:ln>
        </p:spPr>
        <p:txBody>
          <a:bodyPr wrap="square" rtlCol="0">
            <a:spAutoFit/>
          </a:bodyPr>
          <a:lstStyle>
            <a:defPPr>
              <a:defRPr lang="pt-BR"/>
            </a:defPPr>
            <a:lvl1pPr>
              <a:defRPr sz="1200"/>
            </a:lvl1pPr>
          </a:lstStyle>
          <a:p>
            <a:r>
              <a:rPr lang="pt-BR" sz="1000"/>
              <a:t>CS Vila Matilde (MTD)</a:t>
            </a:r>
          </a:p>
        </p:txBody>
      </p:sp>
      <p:sp>
        <p:nvSpPr>
          <p:cNvPr id="36" name="CaixaDeTexto 35">
            <a:extLst>
              <a:ext uri="{FF2B5EF4-FFF2-40B4-BE49-F238E27FC236}">
                <a16:creationId xmlns:a16="http://schemas.microsoft.com/office/drawing/2014/main" id="{832432A3-9E92-4AF7-8545-279040138A95}"/>
              </a:ext>
            </a:extLst>
          </p:cNvPr>
          <p:cNvSpPr txBox="1"/>
          <p:nvPr/>
        </p:nvSpPr>
        <p:spPr>
          <a:xfrm>
            <a:off x="2789111" y="3724478"/>
            <a:ext cx="1238376"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CS Artur Alvim (ALV)</a:t>
            </a:r>
          </a:p>
        </p:txBody>
      </p:sp>
      <p:sp>
        <p:nvSpPr>
          <p:cNvPr id="37" name="CaixaDeTexto 36">
            <a:extLst>
              <a:ext uri="{FF2B5EF4-FFF2-40B4-BE49-F238E27FC236}">
                <a16:creationId xmlns:a16="http://schemas.microsoft.com/office/drawing/2014/main" id="{47144628-4876-4E6E-9A6D-A7EB737D5DF8}"/>
              </a:ext>
            </a:extLst>
          </p:cNvPr>
          <p:cNvSpPr txBox="1"/>
          <p:nvPr/>
        </p:nvSpPr>
        <p:spPr>
          <a:xfrm>
            <a:off x="2074385" y="3453018"/>
            <a:ext cx="1117035"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Patriarca (PTR)</a:t>
            </a:r>
          </a:p>
        </p:txBody>
      </p:sp>
      <p:sp>
        <p:nvSpPr>
          <p:cNvPr id="38" name="CaixaDeTexto 37">
            <a:extLst>
              <a:ext uri="{FF2B5EF4-FFF2-40B4-BE49-F238E27FC236}">
                <a16:creationId xmlns:a16="http://schemas.microsoft.com/office/drawing/2014/main" id="{C38347A3-B165-4E01-A7CA-ED551450C31C}"/>
              </a:ext>
            </a:extLst>
          </p:cNvPr>
          <p:cNvSpPr txBox="1"/>
          <p:nvPr/>
        </p:nvSpPr>
        <p:spPr>
          <a:xfrm>
            <a:off x="3282752" y="4197608"/>
            <a:ext cx="1117034"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Itaquera (ITQ)</a:t>
            </a:r>
          </a:p>
        </p:txBody>
      </p:sp>
      <p:sp>
        <p:nvSpPr>
          <p:cNvPr id="39" name="CaixaDeTexto 38">
            <a:extLst>
              <a:ext uri="{FF2B5EF4-FFF2-40B4-BE49-F238E27FC236}">
                <a16:creationId xmlns:a16="http://schemas.microsoft.com/office/drawing/2014/main" id="{2EF282F5-2B86-4E64-A3FC-FA5F526F4DB8}"/>
              </a:ext>
            </a:extLst>
          </p:cNvPr>
          <p:cNvSpPr txBox="1"/>
          <p:nvPr/>
        </p:nvSpPr>
        <p:spPr>
          <a:xfrm>
            <a:off x="4277613" y="3765732"/>
            <a:ext cx="1292714"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Guaianazes (GUA)</a:t>
            </a:r>
          </a:p>
        </p:txBody>
      </p:sp>
      <p:sp>
        <p:nvSpPr>
          <p:cNvPr id="40" name="CaixaDeTexto 39">
            <a:extLst>
              <a:ext uri="{FF2B5EF4-FFF2-40B4-BE49-F238E27FC236}">
                <a16:creationId xmlns:a16="http://schemas.microsoft.com/office/drawing/2014/main" id="{6F04542E-C208-45D0-A165-FA31653149C2}"/>
              </a:ext>
            </a:extLst>
          </p:cNvPr>
          <p:cNvSpPr txBox="1"/>
          <p:nvPr/>
        </p:nvSpPr>
        <p:spPr>
          <a:xfrm>
            <a:off x="6040769" y="3402161"/>
            <a:ext cx="1373632"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Calmon Viana (CVN)</a:t>
            </a:r>
          </a:p>
        </p:txBody>
      </p:sp>
      <p:sp>
        <p:nvSpPr>
          <p:cNvPr id="41" name="CaixaDeTexto 40">
            <a:extLst>
              <a:ext uri="{FF2B5EF4-FFF2-40B4-BE49-F238E27FC236}">
                <a16:creationId xmlns:a16="http://schemas.microsoft.com/office/drawing/2014/main" id="{8E935523-E89E-46C2-90CD-7DFE6E1BD2D8}"/>
              </a:ext>
            </a:extLst>
          </p:cNvPr>
          <p:cNvSpPr txBox="1"/>
          <p:nvPr/>
        </p:nvSpPr>
        <p:spPr>
          <a:xfrm>
            <a:off x="6832156" y="4211346"/>
            <a:ext cx="1238376"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CS </a:t>
            </a:r>
            <a:r>
              <a:rPr lang="pt-BR" sz="1000" err="1"/>
              <a:t>Jundiapeba</a:t>
            </a:r>
            <a:r>
              <a:rPr lang="pt-BR" sz="1000"/>
              <a:t> (JPB)</a:t>
            </a:r>
          </a:p>
        </p:txBody>
      </p:sp>
      <p:sp>
        <p:nvSpPr>
          <p:cNvPr id="42" name="CaixaDeTexto 41">
            <a:extLst>
              <a:ext uri="{FF2B5EF4-FFF2-40B4-BE49-F238E27FC236}">
                <a16:creationId xmlns:a16="http://schemas.microsoft.com/office/drawing/2014/main" id="{1627BFC3-69E2-477C-AC59-E88976577BFE}"/>
              </a:ext>
            </a:extLst>
          </p:cNvPr>
          <p:cNvSpPr txBox="1"/>
          <p:nvPr/>
        </p:nvSpPr>
        <p:spPr>
          <a:xfrm>
            <a:off x="7586997" y="3478257"/>
            <a:ext cx="1238376"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Brás Cubas (BCB)</a:t>
            </a:r>
          </a:p>
        </p:txBody>
      </p:sp>
      <p:sp>
        <p:nvSpPr>
          <p:cNvPr id="43" name="CaixaDeTexto 42">
            <a:extLst>
              <a:ext uri="{FF2B5EF4-FFF2-40B4-BE49-F238E27FC236}">
                <a16:creationId xmlns:a16="http://schemas.microsoft.com/office/drawing/2014/main" id="{CB6CF6C4-F95E-417D-A93A-C47BA57F3533}"/>
              </a:ext>
            </a:extLst>
          </p:cNvPr>
          <p:cNvSpPr txBox="1"/>
          <p:nvPr/>
        </p:nvSpPr>
        <p:spPr>
          <a:xfrm>
            <a:off x="7845304" y="3149580"/>
            <a:ext cx="1238376"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CS Estudantes (EST)</a:t>
            </a:r>
          </a:p>
        </p:txBody>
      </p:sp>
      <p:cxnSp>
        <p:nvCxnSpPr>
          <p:cNvPr id="44" name="Conector de Seta Reta 43">
            <a:extLst>
              <a:ext uri="{FF2B5EF4-FFF2-40B4-BE49-F238E27FC236}">
                <a16:creationId xmlns:a16="http://schemas.microsoft.com/office/drawing/2014/main" id="{81908040-9B46-43F6-A6F9-B50653512622}"/>
              </a:ext>
            </a:extLst>
          </p:cNvPr>
          <p:cNvCxnSpPr>
            <a:cxnSpLocks/>
          </p:cNvCxnSpPr>
          <p:nvPr/>
        </p:nvCxnSpPr>
        <p:spPr>
          <a:xfrm flipH="1" flipV="1">
            <a:off x="1030088" y="3309536"/>
            <a:ext cx="615104" cy="697835"/>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5" name="CaixaDeTexto 44">
            <a:extLst>
              <a:ext uri="{FF2B5EF4-FFF2-40B4-BE49-F238E27FC236}">
                <a16:creationId xmlns:a16="http://schemas.microsoft.com/office/drawing/2014/main" id="{507279A3-AE61-4774-9F4B-5D9A751D07BB}"/>
              </a:ext>
            </a:extLst>
          </p:cNvPr>
          <p:cNvSpPr txBox="1"/>
          <p:nvPr/>
        </p:nvSpPr>
        <p:spPr>
          <a:xfrm>
            <a:off x="1591647" y="2615810"/>
            <a:ext cx="965476" cy="400110"/>
          </a:xfrm>
          <a:prstGeom prst="rect">
            <a:avLst/>
          </a:prstGeom>
          <a:solidFill>
            <a:schemeClr val="bg1"/>
          </a:solidFill>
          <a:ln>
            <a:noFill/>
          </a:ln>
        </p:spPr>
        <p:txBody>
          <a:bodyPr wrap="square" rtlCol="0">
            <a:spAutoFit/>
          </a:bodyPr>
          <a:lstStyle>
            <a:defPPr>
              <a:defRPr lang="pt-BR"/>
            </a:defPPr>
            <a:lvl1pPr>
              <a:defRPr sz="1200"/>
            </a:lvl1pPr>
          </a:lstStyle>
          <a:p>
            <a:r>
              <a:rPr lang="pt-BR" sz="1000"/>
              <a:t>SE Engenheiro Goulart (EGO)</a:t>
            </a:r>
          </a:p>
        </p:txBody>
      </p:sp>
      <p:sp>
        <p:nvSpPr>
          <p:cNvPr id="46" name="CaixaDeTexto 45">
            <a:extLst>
              <a:ext uri="{FF2B5EF4-FFF2-40B4-BE49-F238E27FC236}">
                <a16:creationId xmlns:a16="http://schemas.microsoft.com/office/drawing/2014/main" id="{8FE96287-176D-4F17-92B8-7C982FBFCDC4}"/>
              </a:ext>
            </a:extLst>
          </p:cNvPr>
          <p:cNvSpPr txBox="1"/>
          <p:nvPr/>
        </p:nvSpPr>
        <p:spPr>
          <a:xfrm>
            <a:off x="3191420" y="2393710"/>
            <a:ext cx="1117034" cy="400110"/>
          </a:xfrm>
          <a:prstGeom prst="rect">
            <a:avLst/>
          </a:prstGeom>
          <a:solidFill>
            <a:schemeClr val="bg1"/>
          </a:solidFill>
          <a:ln>
            <a:noFill/>
          </a:ln>
        </p:spPr>
        <p:txBody>
          <a:bodyPr wrap="square" rtlCol="0">
            <a:spAutoFit/>
          </a:bodyPr>
          <a:lstStyle>
            <a:defPPr>
              <a:defRPr lang="pt-BR"/>
            </a:defPPr>
            <a:lvl1pPr>
              <a:defRPr sz="1200"/>
            </a:lvl1pPr>
          </a:lstStyle>
          <a:p>
            <a:r>
              <a:rPr lang="pt-BR" sz="1000"/>
              <a:t>SE Ermelino Matarazzo (ERM)</a:t>
            </a:r>
          </a:p>
        </p:txBody>
      </p:sp>
      <p:sp>
        <p:nvSpPr>
          <p:cNvPr id="47" name="CaixaDeTexto 46">
            <a:extLst>
              <a:ext uri="{FF2B5EF4-FFF2-40B4-BE49-F238E27FC236}">
                <a16:creationId xmlns:a16="http://schemas.microsoft.com/office/drawing/2014/main" id="{ADF6ED47-3716-4F15-AB9D-25EC2AE0B5E1}"/>
              </a:ext>
            </a:extLst>
          </p:cNvPr>
          <p:cNvSpPr txBox="1"/>
          <p:nvPr/>
        </p:nvSpPr>
        <p:spPr>
          <a:xfrm>
            <a:off x="4370857" y="2545906"/>
            <a:ext cx="837880" cy="400110"/>
          </a:xfrm>
          <a:prstGeom prst="rect">
            <a:avLst/>
          </a:prstGeom>
          <a:solidFill>
            <a:schemeClr val="bg1"/>
          </a:solidFill>
          <a:ln>
            <a:noFill/>
          </a:ln>
        </p:spPr>
        <p:txBody>
          <a:bodyPr wrap="square" rtlCol="0">
            <a:spAutoFit/>
          </a:bodyPr>
          <a:lstStyle>
            <a:defPPr>
              <a:defRPr lang="pt-BR"/>
            </a:defPPr>
            <a:lvl1pPr>
              <a:defRPr sz="1200"/>
            </a:lvl1pPr>
          </a:lstStyle>
          <a:p>
            <a:r>
              <a:rPr lang="pt-BR" sz="1000"/>
              <a:t>CS Itaim Paulista (ITI)</a:t>
            </a:r>
          </a:p>
        </p:txBody>
      </p:sp>
      <p:sp>
        <p:nvSpPr>
          <p:cNvPr id="48" name="CaixaDeTexto 47">
            <a:extLst>
              <a:ext uri="{FF2B5EF4-FFF2-40B4-BE49-F238E27FC236}">
                <a16:creationId xmlns:a16="http://schemas.microsoft.com/office/drawing/2014/main" id="{0CC661B3-A1C7-401A-AAF7-F906912069C6}"/>
              </a:ext>
            </a:extLst>
          </p:cNvPr>
          <p:cNvSpPr txBox="1"/>
          <p:nvPr/>
        </p:nvSpPr>
        <p:spPr>
          <a:xfrm>
            <a:off x="5324275" y="2286365"/>
            <a:ext cx="1181100" cy="400110"/>
          </a:xfrm>
          <a:prstGeom prst="rect">
            <a:avLst/>
          </a:prstGeom>
          <a:solidFill>
            <a:schemeClr val="bg1"/>
          </a:solidFill>
          <a:ln>
            <a:noFill/>
          </a:ln>
        </p:spPr>
        <p:txBody>
          <a:bodyPr wrap="square" rtlCol="0">
            <a:spAutoFit/>
          </a:bodyPr>
          <a:lstStyle>
            <a:defPPr>
              <a:defRPr lang="pt-BR"/>
            </a:defPPr>
            <a:lvl1pPr>
              <a:defRPr sz="1200"/>
            </a:lvl1pPr>
          </a:lstStyle>
          <a:p>
            <a:r>
              <a:rPr lang="pt-BR" sz="1000"/>
              <a:t>SE Engenheiro Manoel Feio (EMF)</a:t>
            </a:r>
          </a:p>
        </p:txBody>
      </p:sp>
      <p:sp>
        <p:nvSpPr>
          <p:cNvPr id="49" name="CaixaDeTexto 48">
            <a:extLst>
              <a:ext uri="{FF2B5EF4-FFF2-40B4-BE49-F238E27FC236}">
                <a16:creationId xmlns:a16="http://schemas.microsoft.com/office/drawing/2014/main" id="{A8EA5F8A-B8DD-43C2-809C-BAD137C875D1}"/>
              </a:ext>
            </a:extLst>
          </p:cNvPr>
          <p:cNvSpPr txBox="1"/>
          <p:nvPr/>
        </p:nvSpPr>
        <p:spPr>
          <a:xfrm>
            <a:off x="1519011" y="2215701"/>
            <a:ext cx="1345337"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Ayrton Senna (AYS)</a:t>
            </a:r>
          </a:p>
        </p:txBody>
      </p:sp>
      <p:sp>
        <p:nvSpPr>
          <p:cNvPr id="50" name="CaixaDeTexto 49">
            <a:extLst>
              <a:ext uri="{FF2B5EF4-FFF2-40B4-BE49-F238E27FC236}">
                <a16:creationId xmlns:a16="http://schemas.microsoft.com/office/drawing/2014/main" id="{D0D16577-041B-4C2C-A572-11C4BB8C76C4}"/>
              </a:ext>
            </a:extLst>
          </p:cNvPr>
          <p:cNvSpPr txBox="1"/>
          <p:nvPr/>
        </p:nvSpPr>
        <p:spPr>
          <a:xfrm>
            <a:off x="2978508" y="1806859"/>
            <a:ext cx="1005418"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CS CECAP (GCE)</a:t>
            </a:r>
          </a:p>
        </p:txBody>
      </p:sp>
      <p:sp>
        <p:nvSpPr>
          <p:cNvPr id="51" name="CaixaDeTexto 50">
            <a:extLst>
              <a:ext uri="{FF2B5EF4-FFF2-40B4-BE49-F238E27FC236}">
                <a16:creationId xmlns:a16="http://schemas.microsoft.com/office/drawing/2014/main" id="{49ECF7F3-72F9-4F9D-9BD1-6B8C09294F76}"/>
              </a:ext>
            </a:extLst>
          </p:cNvPr>
          <p:cNvSpPr txBox="1"/>
          <p:nvPr/>
        </p:nvSpPr>
        <p:spPr>
          <a:xfrm>
            <a:off x="855954" y="1443674"/>
            <a:ext cx="1933157" cy="246221"/>
          </a:xfrm>
          <a:prstGeom prst="rect">
            <a:avLst/>
          </a:prstGeom>
          <a:solidFill>
            <a:schemeClr val="bg1"/>
          </a:solidFill>
          <a:ln>
            <a:noFill/>
          </a:ln>
        </p:spPr>
        <p:txBody>
          <a:bodyPr wrap="square" rtlCol="0">
            <a:spAutoFit/>
          </a:bodyPr>
          <a:lstStyle>
            <a:defPPr>
              <a:defRPr lang="pt-BR"/>
            </a:defPPr>
            <a:lvl1pPr>
              <a:defRPr sz="1200"/>
            </a:lvl1pPr>
          </a:lstStyle>
          <a:p>
            <a:r>
              <a:rPr lang="pt-BR" sz="1000"/>
              <a:t>SE Aeroporto de Guarulhos (AGU)</a:t>
            </a:r>
          </a:p>
        </p:txBody>
      </p:sp>
      <p:cxnSp>
        <p:nvCxnSpPr>
          <p:cNvPr id="52" name="Conector de Seta Reta 51">
            <a:extLst>
              <a:ext uri="{FF2B5EF4-FFF2-40B4-BE49-F238E27FC236}">
                <a16:creationId xmlns:a16="http://schemas.microsoft.com/office/drawing/2014/main" id="{1F4917C2-2B6B-49DC-94F2-70CB7AB3BA59}"/>
              </a:ext>
            </a:extLst>
          </p:cNvPr>
          <p:cNvCxnSpPr>
            <a:cxnSpLocks/>
            <a:endCxn id="34" idx="2"/>
          </p:cNvCxnSpPr>
          <p:nvPr/>
        </p:nvCxnSpPr>
        <p:spPr>
          <a:xfrm flipH="1" flipV="1">
            <a:off x="929639" y="3463424"/>
            <a:ext cx="715558" cy="543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Agrupar 52">
            <a:extLst>
              <a:ext uri="{FF2B5EF4-FFF2-40B4-BE49-F238E27FC236}">
                <a16:creationId xmlns:a16="http://schemas.microsoft.com/office/drawing/2014/main" id="{ACC71F30-B96F-47FD-A6C7-97DD5C09609A}"/>
              </a:ext>
            </a:extLst>
          </p:cNvPr>
          <p:cNvGrpSpPr/>
          <p:nvPr/>
        </p:nvGrpSpPr>
        <p:grpSpPr>
          <a:xfrm>
            <a:off x="7249889" y="6246231"/>
            <a:ext cx="1712042" cy="545935"/>
            <a:chOff x="6627371" y="6266503"/>
            <a:chExt cx="1712042" cy="545935"/>
          </a:xfrm>
        </p:grpSpPr>
        <p:sp>
          <p:nvSpPr>
            <p:cNvPr id="54" name="Retângulo 53">
              <a:extLst>
                <a:ext uri="{FF2B5EF4-FFF2-40B4-BE49-F238E27FC236}">
                  <a16:creationId xmlns:a16="http://schemas.microsoft.com/office/drawing/2014/main" id="{1AD33415-9BE4-4E47-8E5D-9C0DC02B1ADD}"/>
                </a:ext>
              </a:extLst>
            </p:cNvPr>
            <p:cNvSpPr/>
            <p:nvPr/>
          </p:nvSpPr>
          <p:spPr>
            <a:xfrm>
              <a:off x="6627371" y="6266503"/>
              <a:ext cx="1708233" cy="54593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5" name="Agrupar 54">
              <a:extLst>
                <a:ext uri="{FF2B5EF4-FFF2-40B4-BE49-F238E27FC236}">
                  <a16:creationId xmlns:a16="http://schemas.microsoft.com/office/drawing/2014/main" id="{060FE19F-99FC-47F0-8E93-68249E3AD460}"/>
                </a:ext>
              </a:extLst>
            </p:cNvPr>
            <p:cNvGrpSpPr/>
            <p:nvPr/>
          </p:nvGrpSpPr>
          <p:grpSpPr>
            <a:xfrm>
              <a:off x="6671185" y="6289218"/>
              <a:ext cx="1668228" cy="523220"/>
              <a:chOff x="7295609" y="6271048"/>
              <a:chExt cx="1668228" cy="523220"/>
            </a:xfrm>
          </p:grpSpPr>
          <p:sp>
            <p:nvSpPr>
              <p:cNvPr id="56" name="CaixaDeTexto 55">
                <a:extLst>
                  <a:ext uri="{FF2B5EF4-FFF2-40B4-BE49-F238E27FC236}">
                    <a16:creationId xmlns:a16="http://schemas.microsoft.com/office/drawing/2014/main" id="{B80C226D-EE30-4E2A-95FE-157C729F8E11}"/>
                  </a:ext>
                </a:extLst>
              </p:cNvPr>
              <p:cNvSpPr txBox="1"/>
              <p:nvPr/>
            </p:nvSpPr>
            <p:spPr>
              <a:xfrm>
                <a:off x="7295609" y="6271048"/>
                <a:ext cx="567784" cy="523220"/>
              </a:xfrm>
              <a:prstGeom prst="rect">
                <a:avLst/>
              </a:prstGeom>
              <a:noFill/>
            </p:spPr>
            <p:txBody>
              <a:bodyPr wrap="square" rtlCol="0">
                <a:spAutoFit/>
              </a:bodyPr>
              <a:lstStyle/>
              <a:p>
                <a:r>
                  <a:rPr lang="pt-BR" sz="2800">
                    <a:solidFill>
                      <a:srgbClr val="7F7F7F"/>
                    </a:solidFill>
                    <a:latin typeface="AlternateGothic2 BT" panose="020B0608020202050204" pitchFamily="34" charset="0"/>
                  </a:rPr>
                  <a:t>26ª</a:t>
                </a:r>
                <a:endParaRPr lang="pt-BR">
                  <a:solidFill>
                    <a:srgbClr val="7F7F7F"/>
                  </a:solidFill>
                  <a:latin typeface="AlternateGothic2 BT" panose="020B0608020202050204" pitchFamily="34" charset="0"/>
                </a:endParaRPr>
              </a:p>
            </p:txBody>
          </p:sp>
          <p:sp>
            <p:nvSpPr>
              <p:cNvPr id="57" name="CaixaDeTexto 56">
                <a:extLst>
                  <a:ext uri="{FF2B5EF4-FFF2-40B4-BE49-F238E27FC236}">
                    <a16:creationId xmlns:a16="http://schemas.microsoft.com/office/drawing/2014/main" id="{EA3EA623-4042-46EF-92C3-6EB6CCFD9D8D}"/>
                  </a:ext>
                </a:extLst>
              </p:cNvPr>
              <p:cNvSpPr txBox="1"/>
              <p:nvPr/>
            </p:nvSpPr>
            <p:spPr>
              <a:xfrm>
                <a:off x="7754852" y="6454287"/>
                <a:ext cx="1208985" cy="295466"/>
              </a:xfrm>
              <a:prstGeom prst="rect">
                <a:avLst/>
              </a:prstGeom>
              <a:noFill/>
            </p:spPr>
            <p:txBody>
              <a:bodyPr wrap="square" rtlCol="0">
                <a:spAutoFit/>
              </a:bodyPr>
              <a:lstStyle/>
              <a:p>
                <a:r>
                  <a:rPr lang="pt-BR" sz="1320">
                    <a:solidFill>
                      <a:srgbClr val="7F7F7F"/>
                    </a:solidFill>
                    <a:latin typeface="AlternateGothic2 BT" panose="020B0608020202050204" pitchFamily="34" charset="0"/>
                  </a:rPr>
                  <a:t>METROFERROVIÁRIA</a:t>
                </a:r>
              </a:p>
            </p:txBody>
          </p:sp>
          <p:cxnSp>
            <p:nvCxnSpPr>
              <p:cNvPr id="58" name="Conector reto 57">
                <a:extLst>
                  <a:ext uri="{FF2B5EF4-FFF2-40B4-BE49-F238E27FC236}">
                    <a16:creationId xmlns:a16="http://schemas.microsoft.com/office/drawing/2014/main" id="{21BFC06A-6917-4ED9-8279-311507F22452}"/>
                  </a:ext>
                </a:extLst>
              </p:cNvPr>
              <p:cNvCxnSpPr>
                <a:cxnSpLocks/>
              </p:cNvCxnSpPr>
              <p:nvPr/>
            </p:nvCxnSpPr>
            <p:spPr>
              <a:xfrm>
                <a:off x="7808243" y="6404610"/>
                <a:ext cx="0" cy="249555"/>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
            <p:nvSpPr>
              <p:cNvPr id="59" name="CaixaDeTexto 58">
                <a:extLst>
                  <a:ext uri="{FF2B5EF4-FFF2-40B4-BE49-F238E27FC236}">
                    <a16:creationId xmlns:a16="http://schemas.microsoft.com/office/drawing/2014/main" id="{ECBE7F0B-5D54-4AFB-9E3F-FCB5565751F2}"/>
                  </a:ext>
                </a:extLst>
              </p:cNvPr>
              <p:cNvSpPr txBox="1"/>
              <p:nvPr/>
            </p:nvSpPr>
            <p:spPr>
              <a:xfrm>
                <a:off x="7762552" y="6322292"/>
                <a:ext cx="1193662" cy="253916"/>
              </a:xfrm>
              <a:prstGeom prst="rect">
                <a:avLst/>
              </a:prstGeom>
              <a:noFill/>
            </p:spPr>
            <p:txBody>
              <a:bodyPr wrap="square">
                <a:spAutoFit/>
              </a:bodyPr>
              <a:lstStyle/>
              <a:p>
                <a:r>
                  <a:rPr lang="pt-BR" sz="1050">
                    <a:solidFill>
                      <a:srgbClr val="7F7F7F"/>
                    </a:solidFill>
                    <a:latin typeface="AlternateGothic2 BT" panose="020B0608020202050204" pitchFamily="34" charset="0"/>
                  </a:rPr>
                  <a:t>SEMANA DE TECNOLOGIA</a:t>
                </a:r>
              </a:p>
            </p:txBody>
          </p:sp>
        </p:grpSp>
      </p:grpSp>
      <p:sp>
        <p:nvSpPr>
          <p:cNvPr id="4" name="Título 1">
            <a:extLst>
              <a:ext uri="{FF2B5EF4-FFF2-40B4-BE49-F238E27FC236}">
                <a16:creationId xmlns:a16="http://schemas.microsoft.com/office/drawing/2014/main" id="{B65D616E-D949-4F8B-8438-AFD2B1E046B6}"/>
              </a:ext>
            </a:extLst>
          </p:cNvPr>
          <p:cNvSpPr>
            <a:spLocks noGrp="1"/>
          </p:cNvSpPr>
          <p:nvPr>
            <p:ph type="title"/>
          </p:nvPr>
        </p:nvSpPr>
        <p:spPr>
          <a:xfrm>
            <a:off x="1039110" y="374670"/>
            <a:ext cx="7608221" cy="583200"/>
          </a:xfrm>
        </p:spPr>
        <p:txBody>
          <a:bodyPr>
            <a:noAutofit/>
          </a:bodyPr>
          <a:lstStyle/>
          <a:p>
            <a:r>
              <a:rPr lang="pt-BR"/>
              <a:t>LOCALIZAÇÃO DAS SUBESTAÇÕES E CABINES SECCIONADORAS LINHAS 11, 12 E 13</a:t>
            </a:r>
          </a:p>
        </p:txBody>
      </p:sp>
    </p:spTree>
    <p:extLst>
      <p:ext uri="{BB962C8B-B14F-4D97-AF65-F5344CB8AC3E}">
        <p14:creationId xmlns:p14="http://schemas.microsoft.com/office/powerpoint/2010/main" val="96315576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40E45-B3A8-43E0-ACA6-C92674221F40}"/>
              </a:ext>
            </a:extLst>
          </p:cNvPr>
          <p:cNvSpPr>
            <a:spLocks noGrp="1"/>
          </p:cNvSpPr>
          <p:nvPr>
            <p:ph type="title"/>
          </p:nvPr>
        </p:nvSpPr>
        <p:spPr/>
        <p:txBody>
          <a:bodyPr/>
          <a:lstStyle/>
          <a:p>
            <a:r>
              <a:rPr lang="pt-BR"/>
              <a:t>PROPOSTA – Estudo 2</a:t>
            </a:r>
          </a:p>
        </p:txBody>
      </p:sp>
      <p:sp>
        <p:nvSpPr>
          <p:cNvPr id="3" name="Espaço Reservado para Conteúdo 2">
            <a:extLst>
              <a:ext uri="{FF2B5EF4-FFF2-40B4-BE49-F238E27FC236}">
                <a16:creationId xmlns:a16="http://schemas.microsoft.com/office/drawing/2014/main" id="{683B6C60-070C-4E72-95E8-0AD5865B4688}"/>
              </a:ext>
            </a:extLst>
          </p:cNvPr>
          <p:cNvSpPr>
            <a:spLocks noGrp="1"/>
          </p:cNvSpPr>
          <p:nvPr>
            <p:ph idx="1"/>
          </p:nvPr>
        </p:nvSpPr>
        <p:spPr>
          <a:xfrm>
            <a:off x="695658" y="1986540"/>
            <a:ext cx="3540440" cy="3823123"/>
          </a:xfrm>
        </p:spPr>
        <p:txBody>
          <a:bodyPr/>
          <a:lstStyle/>
          <a:p>
            <a:pPr marL="0" indent="0">
              <a:buNone/>
            </a:pPr>
            <a:r>
              <a:rPr lang="pt-BR"/>
              <a:t>Com o intuito de diminuir o tempo de viagem da Linha 12 – Safira da CPTM, propôs-se a simulação com alteração de potência reduzida para potência plena dos trens que são utilizados nessa linha. </a:t>
            </a:r>
          </a:p>
          <a:p>
            <a:endParaRPr lang="pt-BR"/>
          </a:p>
        </p:txBody>
      </p:sp>
      <p:pic>
        <p:nvPicPr>
          <p:cNvPr id="7" name="Imagem 6" descr="Trem vermelho nos trilhos&#10;&#10;Descrição gerada automaticamente">
            <a:extLst>
              <a:ext uri="{FF2B5EF4-FFF2-40B4-BE49-F238E27FC236}">
                <a16:creationId xmlns:a16="http://schemas.microsoft.com/office/drawing/2014/main" id="{9F7C2C90-2979-4F26-B875-B1757EBAE745}"/>
              </a:ext>
            </a:extLst>
          </p:cNvPr>
          <p:cNvPicPr/>
          <p:nvPr/>
        </p:nvPicPr>
        <p:blipFill rotWithShape="1">
          <a:blip r:embed="rId2">
            <a:extLst>
              <a:ext uri="{28A0092B-C50C-407E-A947-70E740481C1C}">
                <a14:useLocalDpi xmlns:a14="http://schemas.microsoft.com/office/drawing/2010/main" val="0"/>
              </a:ext>
            </a:extLst>
          </a:blip>
          <a:srcRect l="7494" r="33717" b="-1"/>
          <a:stretch/>
        </p:blipFill>
        <p:spPr>
          <a:xfrm>
            <a:off x="6559826" y="1173535"/>
            <a:ext cx="2584174" cy="2374101"/>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9" name="Imagem 8" descr="Trem vermelho nos trilhos&#10;&#10;Descrição gerada automaticamente">
            <a:extLst>
              <a:ext uri="{FF2B5EF4-FFF2-40B4-BE49-F238E27FC236}">
                <a16:creationId xmlns:a16="http://schemas.microsoft.com/office/drawing/2014/main" id="{66646878-EEE8-4A57-99DE-9C890AAA2A75}"/>
              </a:ext>
            </a:extLst>
          </p:cNvPr>
          <p:cNvPicPr/>
          <p:nvPr/>
        </p:nvPicPr>
        <p:blipFill rotWithShape="1">
          <a:blip r:embed="rId3">
            <a:extLst>
              <a:ext uri="{28A0092B-C50C-407E-A947-70E740481C1C}">
                <a14:useLocalDpi xmlns:a14="http://schemas.microsoft.com/office/drawing/2010/main" val="0"/>
              </a:ext>
            </a:extLst>
          </a:blip>
          <a:srcRect l="1273" r="33023"/>
          <a:stretch/>
        </p:blipFill>
        <p:spPr>
          <a:xfrm>
            <a:off x="4048125" y="1183060"/>
            <a:ext cx="3043859" cy="2374101"/>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1" name="Espaço Reservado para Conteúdo 8" descr="Trem vermelho nos trilhos&#10;&#10;Descrição gerada automaticamente">
            <a:extLst>
              <a:ext uri="{FF2B5EF4-FFF2-40B4-BE49-F238E27FC236}">
                <a16:creationId xmlns:a16="http://schemas.microsoft.com/office/drawing/2014/main" id="{A03B47C9-BBFB-4831-B81B-E899475D74E1}"/>
              </a:ext>
            </a:extLst>
          </p:cNvPr>
          <p:cNvPicPr>
            <a:picLocks/>
          </p:cNvPicPr>
          <p:nvPr/>
        </p:nvPicPr>
        <p:blipFill rotWithShape="1">
          <a:blip r:embed="rId4">
            <a:extLst>
              <a:ext uri="{28A0092B-C50C-407E-A947-70E740481C1C}">
                <a14:useLocalDpi xmlns:a14="http://schemas.microsoft.com/office/drawing/2010/main" val="0"/>
              </a:ext>
            </a:extLst>
          </a:blip>
          <a:srcRect t="533" r="-3" b="10398"/>
          <a:stretch/>
        </p:blipFill>
        <p:spPr>
          <a:xfrm>
            <a:off x="4095494" y="3566686"/>
            <a:ext cx="5048506" cy="2355216"/>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2320844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A33AFC-68A0-45FC-8B7B-1BF7C1E4FF18}"/>
              </a:ext>
            </a:extLst>
          </p:cNvPr>
          <p:cNvSpPr>
            <a:spLocks noGrp="1"/>
          </p:cNvSpPr>
          <p:nvPr>
            <p:ph type="title"/>
          </p:nvPr>
        </p:nvSpPr>
        <p:spPr/>
        <p:txBody>
          <a:bodyPr>
            <a:normAutofit/>
          </a:bodyPr>
          <a:lstStyle/>
          <a:p>
            <a:r>
              <a:rPr lang="pt-BR"/>
              <a:t>O QUE?</a:t>
            </a:r>
          </a:p>
        </p:txBody>
      </p:sp>
      <p:sp>
        <p:nvSpPr>
          <p:cNvPr id="5" name="Espaço Reservado para Conteúdo 4">
            <a:extLst>
              <a:ext uri="{FF2B5EF4-FFF2-40B4-BE49-F238E27FC236}">
                <a16:creationId xmlns:a16="http://schemas.microsoft.com/office/drawing/2014/main" id="{FFAAC0BF-FDB4-40B1-B40D-555A77771CBB}"/>
              </a:ext>
            </a:extLst>
          </p:cNvPr>
          <p:cNvSpPr>
            <a:spLocks noGrp="1"/>
          </p:cNvSpPr>
          <p:nvPr>
            <p:ph idx="1"/>
          </p:nvPr>
        </p:nvSpPr>
        <p:spPr>
          <a:xfrm>
            <a:off x="695657" y="1986540"/>
            <a:ext cx="7746379" cy="3779778"/>
          </a:xfrm>
        </p:spPr>
        <p:txBody>
          <a:bodyPr/>
          <a:lstStyle/>
          <a:p>
            <a:pPr marL="0" indent="0">
              <a:buNone/>
            </a:pPr>
            <a:r>
              <a:rPr lang="pt-BR"/>
              <a:t>Para estudos de simulação computacional do sistema elétrico de tração das linhas operacionais da CPTM foi utilizado o pacote de simulação ELBAS-</a:t>
            </a:r>
            <a:r>
              <a:rPr lang="pt-BR" err="1"/>
              <a:t>Sinanet</a:t>
            </a:r>
            <a:r>
              <a:rPr lang="pt-BR"/>
              <a:t>. Este pacote é constituído de um conjunto de ferramentas numéricas, com a funcionalidade de simulação de redes ferroviárias de curta e longa distância operadas em corrente contínua, permitindo a simulação de uma ou várias linhas e suas derivações.</a:t>
            </a:r>
          </a:p>
          <a:p>
            <a:pPr marL="0" indent="0">
              <a:buNone/>
            </a:pPr>
            <a:r>
              <a:rPr lang="pt-BR"/>
              <a:t>As simulações apresentadas neste trabalho foram divididas entre os sistemas das linhas 7 – Rubi e 10 – Turquesa e os sistemas das linhas 11 – Coral, 12 – Safira e 13 - Jade. </a:t>
            </a:r>
          </a:p>
        </p:txBody>
      </p:sp>
    </p:spTree>
    <p:extLst>
      <p:ext uri="{BB962C8B-B14F-4D97-AF65-F5344CB8AC3E}">
        <p14:creationId xmlns:p14="http://schemas.microsoft.com/office/powerpoint/2010/main" val="17403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5BC395E-5646-4345-B7BC-1A3FE9AEF191}"/>
              </a:ext>
            </a:extLst>
          </p:cNvPr>
          <p:cNvSpPr>
            <a:spLocks noGrp="1"/>
          </p:cNvSpPr>
          <p:nvPr>
            <p:ph type="body" idx="1"/>
          </p:nvPr>
        </p:nvSpPr>
        <p:spPr>
          <a:xfrm>
            <a:off x="3466501" y="1982979"/>
            <a:ext cx="2391086" cy="823912"/>
          </a:xfrm>
        </p:spPr>
        <p:txBody>
          <a:bodyPr/>
          <a:lstStyle/>
          <a:p>
            <a:r>
              <a:rPr lang="pt-BR"/>
              <a:t>Trem série 2000</a:t>
            </a:r>
          </a:p>
        </p:txBody>
      </p:sp>
      <p:sp>
        <p:nvSpPr>
          <p:cNvPr id="4" name="Espaço Reservado para Texto 3">
            <a:extLst>
              <a:ext uri="{FF2B5EF4-FFF2-40B4-BE49-F238E27FC236}">
                <a16:creationId xmlns:a16="http://schemas.microsoft.com/office/drawing/2014/main" id="{9782944A-9470-4DAD-99C8-624F6C6B8FFF}"/>
              </a:ext>
            </a:extLst>
          </p:cNvPr>
          <p:cNvSpPr>
            <a:spLocks noGrp="1"/>
          </p:cNvSpPr>
          <p:nvPr>
            <p:ph type="body" sz="quarter" idx="3"/>
          </p:nvPr>
        </p:nvSpPr>
        <p:spPr>
          <a:xfrm>
            <a:off x="6189154" y="1972711"/>
            <a:ext cx="2402862" cy="823912"/>
          </a:xfrm>
        </p:spPr>
        <p:txBody>
          <a:bodyPr/>
          <a:lstStyle/>
          <a:p>
            <a:pPr algn="r"/>
            <a:r>
              <a:rPr lang="pt-BR"/>
              <a:t>Trem série</a:t>
            </a:r>
            <a:r>
              <a:rPr lang="pt-BR">
                <a:solidFill>
                  <a:schemeClr val="bg1"/>
                </a:solidFill>
              </a:rPr>
              <a:t>i</a:t>
            </a:r>
            <a:r>
              <a:rPr lang="pt-BR"/>
              <a:t>7000</a:t>
            </a:r>
          </a:p>
        </p:txBody>
      </p:sp>
      <p:sp>
        <p:nvSpPr>
          <p:cNvPr id="6" name="Título 5">
            <a:extLst>
              <a:ext uri="{FF2B5EF4-FFF2-40B4-BE49-F238E27FC236}">
                <a16:creationId xmlns:a16="http://schemas.microsoft.com/office/drawing/2014/main" id="{D4F8E7FB-F096-43D3-BC6D-42C320DB1003}"/>
              </a:ext>
            </a:extLst>
          </p:cNvPr>
          <p:cNvSpPr>
            <a:spLocks noGrp="1"/>
          </p:cNvSpPr>
          <p:nvPr>
            <p:ph type="title"/>
          </p:nvPr>
        </p:nvSpPr>
        <p:spPr/>
        <p:txBody>
          <a:bodyPr/>
          <a:lstStyle/>
          <a:p>
            <a:r>
              <a:rPr lang="pt-BR"/>
              <a:t>MATERIAL RODANTE – Estudo 2</a:t>
            </a:r>
          </a:p>
        </p:txBody>
      </p:sp>
      <p:pic>
        <p:nvPicPr>
          <p:cNvPr id="7" name="Espaço Reservado para Conteúdo 9">
            <a:extLst>
              <a:ext uri="{FF2B5EF4-FFF2-40B4-BE49-F238E27FC236}">
                <a16:creationId xmlns:a16="http://schemas.microsoft.com/office/drawing/2014/main" id="{3202835B-7EE0-4368-97B6-1D82759DFE64}"/>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p:blipFill>
        <p:spPr>
          <a:xfrm>
            <a:off x="3450908" y="3229594"/>
            <a:ext cx="2341999" cy="1884052"/>
          </a:xfrm>
          <a:prstGeom prst="rect">
            <a:avLst/>
          </a:prstGeom>
        </p:spPr>
      </p:pic>
      <p:pic>
        <p:nvPicPr>
          <p:cNvPr id="8" name="Espaço Reservado para Conteúdo 8" descr="Trem vermelho nos trilhos&#10;&#10;Descrição gerada automaticamente">
            <a:extLst>
              <a:ext uri="{FF2B5EF4-FFF2-40B4-BE49-F238E27FC236}">
                <a16:creationId xmlns:a16="http://schemas.microsoft.com/office/drawing/2014/main" id="{A083CCE5-BC6B-4611-9EBC-7FF44B8FA98A}"/>
              </a:ext>
            </a:extLst>
          </p:cNvPr>
          <p:cNvPicPr>
            <a:picLocks noGrp="1"/>
          </p:cNvPicPr>
          <p:nvPr>
            <p:ph sz="quarter" idx="4"/>
          </p:nvPr>
        </p:nvPicPr>
        <p:blipFill>
          <a:blip r:embed="rId4">
            <a:extLst>
              <a:ext uri="{28A0092B-C50C-407E-A947-70E740481C1C}">
                <a14:useLocalDpi xmlns:a14="http://schemas.microsoft.com/office/drawing/2010/main" val="0"/>
              </a:ext>
            </a:extLst>
          </a:blip>
          <a:stretch>
            <a:fillRect/>
          </a:stretch>
        </p:blipFill>
        <p:spPr>
          <a:xfrm>
            <a:off x="6189305" y="3229594"/>
            <a:ext cx="2403107" cy="1922518"/>
          </a:xfrm>
          <a:prstGeom prst="rect">
            <a:avLst/>
          </a:prstGeom>
        </p:spPr>
      </p:pic>
      <p:sp>
        <p:nvSpPr>
          <p:cNvPr id="9" name="Espaço Reservado para Texto 1">
            <a:extLst>
              <a:ext uri="{FF2B5EF4-FFF2-40B4-BE49-F238E27FC236}">
                <a16:creationId xmlns:a16="http://schemas.microsoft.com/office/drawing/2014/main" id="{DA0A652D-30A7-4082-AF1B-339A10E6B5D4}"/>
              </a:ext>
            </a:extLst>
          </p:cNvPr>
          <p:cNvSpPr txBox="1">
            <a:spLocks/>
          </p:cNvSpPr>
          <p:nvPr/>
        </p:nvSpPr>
        <p:spPr>
          <a:xfrm>
            <a:off x="702538" y="1982979"/>
            <a:ext cx="2391086"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anose="020B0604020202020204" pitchFamily="34" charset="0"/>
              <a:buNone/>
              <a:defRPr lang="pt-BR" sz="2400" b="1" kern="1200" dirty="0">
                <a:solidFill>
                  <a:schemeClr val="tx1">
                    <a:lumMod val="50000"/>
                    <a:lumOff val="50000"/>
                  </a:schemeClr>
                </a:solidFill>
                <a:latin typeface="+mn-lt"/>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t-BR"/>
              <a:t>Trem série 2070</a:t>
            </a:r>
          </a:p>
        </p:txBody>
      </p:sp>
      <p:pic>
        <p:nvPicPr>
          <p:cNvPr id="10" name="Espaço Reservado para Conteúdo 9">
            <a:extLst>
              <a:ext uri="{FF2B5EF4-FFF2-40B4-BE49-F238E27FC236}">
                <a16:creationId xmlns:a16="http://schemas.microsoft.com/office/drawing/2014/main" id="{04EDE0A1-30ED-4771-8AAF-3C204CBD9676}"/>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727081" y="3229594"/>
            <a:ext cx="2341999" cy="1884052"/>
          </a:xfrm>
          <a:prstGeom prst="rect">
            <a:avLst/>
          </a:prstGeom>
        </p:spPr>
      </p:pic>
    </p:spTree>
    <p:extLst>
      <p:ext uri="{BB962C8B-B14F-4D97-AF65-F5344CB8AC3E}">
        <p14:creationId xmlns:p14="http://schemas.microsoft.com/office/powerpoint/2010/main" val="137993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Esforço tração - Série 2000/2070 </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a:xfrm>
            <a:off x="4568316" y="1681163"/>
            <a:ext cx="3948225" cy="823912"/>
          </a:xfrm>
        </p:spPr>
        <p:txBody>
          <a:bodyPr/>
          <a:lstStyle/>
          <a:p>
            <a:pPr algn="ctr"/>
            <a:r>
              <a:rPr lang="pt-BR"/>
              <a:t>Esforço frenagem - Série 2000/2070  </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t>MATERIAL RODANTE – Estudo 2</a:t>
            </a:r>
          </a:p>
        </p:txBody>
      </p:sp>
      <p:pic>
        <p:nvPicPr>
          <p:cNvPr id="7" name="Espaço Reservado para Conteúdo 6">
            <a:extLst>
              <a:ext uri="{FF2B5EF4-FFF2-40B4-BE49-F238E27FC236}">
                <a16:creationId xmlns:a16="http://schemas.microsoft.com/office/drawing/2014/main" id="{7FBC40FA-F663-4556-A2B3-E84CC801EDC1}"/>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862890" y="3114261"/>
            <a:ext cx="3705426" cy="2408487"/>
          </a:xfrm>
          <a:prstGeom prst="rect">
            <a:avLst/>
          </a:prstGeom>
          <a:noFill/>
          <a:ln>
            <a:noFill/>
          </a:ln>
          <a:extLst>
            <a:ext uri="{53640926-AAD7-44D8-BBD7-CCE9431645EC}">
              <a14:shadowObscured xmlns:a14="http://schemas.microsoft.com/office/drawing/2010/main"/>
            </a:ext>
          </a:extLst>
        </p:spPr>
      </p:pic>
      <p:pic>
        <p:nvPicPr>
          <p:cNvPr id="8" name="Espaço Reservado para Conteúdo 7">
            <a:extLst>
              <a:ext uri="{FF2B5EF4-FFF2-40B4-BE49-F238E27FC236}">
                <a16:creationId xmlns:a16="http://schemas.microsoft.com/office/drawing/2014/main" id="{E8E614E7-7583-4FFB-8751-83AD03FD0827}"/>
              </a:ext>
            </a:extLst>
          </p:cNvPr>
          <p:cNvPicPr>
            <a:picLocks noGrp="1"/>
          </p:cNvPicPr>
          <p:nvPr>
            <p:ph sz="quarter" idx="4"/>
          </p:nvPr>
        </p:nvPicPr>
        <p:blipFill rotWithShape="1">
          <a:blip r:embed="rId4">
            <a:extLst>
              <a:ext uri="{28A0092B-C50C-407E-A947-70E740481C1C}">
                <a14:useLocalDpi xmlns:a14="http://schemas.microsoft.com/office/drawing/2010/main" val="0"/>
              </a:ext>
            </a:extLst>
          </a:blip>
          <a:srcRect/>
          <a:stretch/>
        </p:blipFill>
        <p:spPr bwMode="auto">
          <a:xfrm>
            <a:off x="4568316" y="3057939"/>
            <a:ext cx="3705426" cy="24818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7080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Corrente tração - Série 2000/2070 </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a:xfrm>
            <a:off x="4568316" y="1681163"/>
            <a:ext cx="3948225" cy="823912"/>
          </a:xfrm>
        </p:spPr>
        <p:txBody>
          <a:bodyPr/>
          <a:lstStyle/>
          <a:p>
            <a:pPr algn="ctr"/>
            <a:r>
              <a:rPr lang="pt-BR"/>
              <a:t>Corrente frenagem - Série 2000/2070  </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t>MATERIAL RODANTE – Estudo 2</a:t>
            </a:r>
          </a:p>
        </p:txBody>
      </p:sp>
      <p:pic>
        <p:nvPicPr>
          <p:cNvPr id="7" name="Espaço Reservado para Conteúdo 6">
            <a:extLst>
              <a:ext uri="{FF2B5EF4-FFF2-40B4-BE49-F238E27FC236}">
                <a16:creationId xmlns:a16="http://schemas.microsoft.com/office/drawing/2014/main" id="{7FBC40FA-F663-4556-A2B3-E84CC801EDC1}"/>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871129" y="3114261"/>
            <a:ext cx="3688948" cy="2408487"/>
          </a:xfrm>
          <a:prstGeom prst="rect">
            <a:avLst/>
          </a:prstGeom>
          <a:noFill/>
          <a:ln>
            <a:noFill/>
          </a:ln>
          <a:extLst>
            <a:ext uri="{53640926-AAD7-44D8-BBD7-CCE9431645EC}">
              <a14:shadowObscured xmlns:a14="http://schemas.microsoft.com/office/drawing/2010/main"/>
            </a:ext>
          </a:extLst>
        </p:spPr>
      </p:pic>
      <p:pic>
        <p:nvPicPr>
          <p:cNvPr id="8" name="Espaço Reservado para Conteúdo 7">
            <a:extLst>
              <a:ext uri="{FF2B5EF4-FFF2-40B4-BE49-F238E27FC236}">
                <a16:creationId xmlns:a16="http://schemas.microsoft.com/office/drawing/2014/main" id="{E8E614E7-7583-4FFB-8751-83AD03FD0827}"/>
              </a:ext>
            </a:extLst>
          </p:cNvPr>
          <p:cNvPicPr>
            <a:picLocks noGrp="1"/>
          </p:cNvPicPr>
          <p:nvPr>
            <p:ph sz="quarter" idx="4"/>
          </p:nvPr>
        </p:nvPicPr>
        <p:blipFill rotWithShape="1">
          <a:blip r:embed="rId3">
            <a:extLst>
              <a:ext uri="{28A0092B-C50C-407E-A947-70E740481C1C}">
                <a14:useLocalDpi xmlns:a14="http://schemas.microsoft.com/office/drawing/2010/main" val="0"/>
              </a:ext>
            </a:extLst>
          </a:blip>
          <a:srcRect/>
          <a:stretch/>
        </p:blipFill>
        <p:spPr bwMode="auto">
          <a:xfrm>
            <a:off x="4568316" y="3062733"/>
            <a:ext cx="3705426" cy="24723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167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Esforço tração - </a:t>
            </a:r>
          </a:p>
          <a:p>
            <a:pPr algn="ctr"/>
            <a:r>
              <a:rPr lang="pt-BR"/>
              <a:t>Série 7000 </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a:xfrm>
            <a:off x="4568316" y="1681163"/>
            <a:ext cx="3948225" cy="823912"/>
          </a:xfrm>
        </p:spPr>
        <p:txBody>
          <a:bodyPr>
            <a:normAutofit lnSpcReduction="10000"/>
          </a:bodyPr>
          <a:lstStyle/>
          <a:p>
            <a:pPr algn="ctr"/>
            <a:r>
              <a:rPr lang="pt-BR"/>
              <a:t>Esforço frenagem  - </a:t>
            </a:r>
          </a:p>
          <a:p>
            <a:pPr algn="ctr"/>
            <a:r>
              <a:rPr lang="pt-BR"/>
              <a:t>Série 7000 </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t>MATERIAL RODANTE – Estudo 2</a:t>
            </a:r>
          </a:p>
        </p:txBody>
      </p:sp>
      <p:pic>
        <p:nvPicPr>
          <p:cNvPr id="7" name="Espaço Reservado para Conteúdo 6">
            <a:extLst>
              <a:ext uri="{FF2B5EF4-FFF2-40B4-BE49-F238E27FC236}">
                <a16:creationId xmlns:a16="http://schemas.microsoft.com/office/drawing/2014/main" id="{7FBC40FA-F663-4556-A2B3-E84CC801EDC1}"/>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808383" y="3040851"/>
            <a:ext cx="3689799" cy="2481897"/>
          </a:xfrm>
          <a:prstGeom prst="rect">
            <a:avLst/>
          </a:prstGeom>
          <a:noFill/>
          <a:ln>
            <a:noFill/>
          </a:ln>
          <a:extLst>
            <a:ext uri="{53640926-AAD7-44D8-BBD7-CCE9431645EC}">
              <a14:shadowObscured xmlns:a14="http://schemas.microsoft.com/office/drawing/2010/main"/>
            </a:ext>
          </a:extLst>
        </p:spPr>
      </p:pic>
      <p:pic>
        <p:nvPicPr>
          <p:cNvPr id="8" name="Espaço Reservado para Conteúdo 7">
            <a:extLst>
              <a:ext uri="{FF2B5EF4-FFF2-40B4-BE49-F238E27FC236}">
                <a16:creationId xmlns:a16="http://schemas.microsoft.com/office/drawing/2014/main" id="{E8E614E7-7583-4FFB-8751-83AD03FD0827}"/>
              </a:ext>
            </a:extLst>
          </p:cNvPr>
          <p:cNvPicPr>
            <a:picLocks noGrp="1"/>
          </p:cNvPicPr>
          <p:nvPr>
            <p:ph sz="quarter" idx="4"/>
          </p:nvPr>
        </p:nvPicPr>
        <p:blipFill rotWithShape="1">
          <a:blip r:embed="rId3">
            <a:extLst>
              <a:ext uri="{28A0092B-C50C-407E-A947-70E740481C1C}">
                <a14:useLocalDpi xmlns:a14="http://schemas.microsoft.com/office/drawing/2010/main" val="0"/>
              </a:ext>
            </a:extLst>
          </a:blip>
          <a:srcRect/>
          <a:stretch/>
        </p:blipFill>
        <p:spPr bwMode="auto">
          <a:xfrm>
            <a:off x="4645818" y="3040851"/>
            <a:ext cx="3689799" cy="24989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7020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Corrente tração  - </a:t>
            </a:r>
          </a:p>
          <a:p>
            <a:pPr algn="ctr"/>
            <a:r>
              <a:rPr lang="pt-BR"/>
              <a:t>Série 7000</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a:xfrm>
            <a:off x="4568316" y="1681163"/>
            <a:ext cx="3948225" cy="823912"/>
          </a:xfrm>
        </p:spPr>
        <p:txBody>
          <a:bodyPr>
            <a:normAutofit lnSpcReduction="10000"/>
          </a:bodyPr>
          <a:lstStyle/>
          <a:p>
            <a:pPr algn="ctr"/>
            <a:r>
              <a:rPr lang="pt-BR"/>
              <a:t>Corrente frenagem - </a:t>
            </a:r>
          </a:p>
          <a:p>
            <a:pPr algn="ctr"/>
            <a:r>
              <a:rPr lang="pt-BR"/>
              <a:t>Série 7000</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t>MATERIAL RODANTE – Estudo 2</a:t>
            </a:r>
          </a:p>
        </p:txBody>
      </p:sp>
      <p:pic>
        <p:nvPicPr>
          <p:cNvPr id="7" name="Espaço Reservado para Conteúdo 6">
            <a:extLst>
              <a:ext uri="{FF2B5EF4-FFF2-40B4-BE49-F238E27FC236}">
                <a16:creationId xmlns:a16="http://schemas.microsoft.com/office/drawing/2014/main" id="{7FBC40FA-F663-4556-A2B3-E84CC801EDC1}"/>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722402" y="3008243"/>
            <a:ext cx="3677320" cy="2514505"/>
          </a:xfrm>
          <a:prstGeom prst="rect">
            <a:avLst/>
          </a:prstGeom>
          <a:noFill/>
          <a:ln>
            <a:noFill/>
          </a:ln>
          <a:extLst>
            <a:ext uri="{53640926-AAD7-44D8-BBD7-CCE9431645EC}">
              <a14:shadowObscured xmlns:a14="http://schemas.microsoft.com/office/drawing/2010/main"/>
            </a:ext>
          </a:extLst>
        </p:spPr>
      </p:pic>
      <p:pic>
        <p:nvPicPr>
          <p:cNvPr id="8" name="Espaço Reservado para Conteúdo 7">
            <a:extLst>
              <a:ext uri="{FF2B5EF4-FFF2-40B4-BE49-F238E27FC236}">
                <a16:creationId xmlns:a16="http://schemas.microsoft.com/office/drawing/2014/main" id="{E8E614E7-7583-4FFB-8751-83AD03FD0827}"/>
              </a:ext>
            </a:extLst>
          </p:cNvPr>
          <p:cNvPicPr>
            <a:picLocks noGrp="1"/>
          </p:cNvPicPr>
          <p:nvPr>
            <p:ph sz="quarter" idx="4"/>
          </p:nvPr>
        </p:nvPicPr>
        <p:blipFill rotWithShape="1">
          <a:blip r:embed="rId3">
            <a:extLst>
              <a:ext uri="{28A0092B-C50C-407E-A947-70E740481C1C}">
                <a14:useLocalDpi xmlns:a14="http://schemas.microsoft.com/office/drawing/2010/main" val="0"/>
              </a:ext>
            </a:extLst>
          </a:blip>
          <a:srcRect/>
          <a:stretch/>
        </p:blipFill>
        <p:spPr bwMode="auto">
          <a:xfrm>
            <a:off x="4399722" y="3007971"/>
            <a:ext cx="3729174" cy="25270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908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F1389057-4CE0-4FF5-8E70-8A8767593D3E}"/>
              </a:ext>
            </a:extLst>
          </p:cNvPr>
          <p:cNvSpPr>
            <a:spLocks noGrp="1"/>
          </p:cNvSpPr>
          <p:nvPr>
            <p:ph type="title"/>
          </p:nvPr>
        </p:nvSpPr>
        <p:spPr/>
        <p:txBody>
          <a:bodyPr/>
          <a:lstStyle/>
          <a:p>
            <a:r>
              <a:rPr lang="pt-BR"/>
              <a:t>ANÁLISE DA SIMULAÇÃO – Estudo 2</a:t>
            </a:r>
          </a:p>
        </p:txBody>
      </p:sp>
      <p:sp>
        <p:nvSpPr>
          <p:cNvPr id="8" name="Espaço Reservado para Conteúdo 7">
            <a:extLst>
              <a:ext uri="{FF2B5EF4-FFF2-40B4-BE49-F238E27FC236}">
                <a16:creationId xmlns:a16="http://schemas.microsoft.com/office/drawing/2014/main" id="{730057C8-5375-4183-AC4D-04BCA67868D0}"/>
              </a:ext>
            </a:extLst>
          </p:cNvPr>
          <p:cNvSpPr>
            <a:spLocks noGrp="1"/>
          </p:cNvSpPr>
          <p:nvPr>
            <p:ph idx="1"/>
          </p:nvPr>
        </p:nvSpPr>
        <p:spPr/>
        <p:txBody>
          <a:bodyPr vert="horz" lIns="91440" tIns="45720" rIns="91440" bIns="45720" rtlCol="0" anchor="t">
            <a:normAutofit/>
          </a:bodyPr>
          <a:lstStyle/>
          <a:p>
            <a:pPr marL="0" indent="0">
              <a:buNone/>
            </a:pPr>
            <a:r>
              <a:rPr lang="pt-BR"/>
              <a:t>Foram simulados os sistemas das linhas 11, 12 e 13, e comparados os perfis de consumo, demanda, correntes máximas e médias, tensão e tempo de viagem, com os trens da linha 12 na situação vigente (potência reduzida), bem como na situação em estudo (potência plena).</a:t>
            </a:r>
          </a:p>
        </p:txBody>
      </p:sp>
    </p:spTree>
    <p:extLst>
      <p:ext uri="{BB962C8B-B14F-4D97-AF65-F5344CB8AC3E}">
        <p14:creationId xmlns:p14="http://schemas.microsoft.com/office/powerpoint/2010/main" val="3076694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294D6-9B77-4B20-AFA6-9F6D4EB3A5BA}"/>
              </a:ext>
            </a:extLst>
          </p:cNvPr>
          <p:cNvSpPr>
            <a:spLocks noGrp="1"/>
          </p:cNvSpPr>
          <p:nvPr>
            <p:ph type="title"/>
          </p:nvPr>
        </p:nvSpPr>
        <p:spPr/>
        <p:txBody>
          <a:bodyPr/>
          <a:lstStyle/>
          <a:p>
            <a:r>
              <a:rPr lang="pt-BR">
                <a:solidFill>
                  <a:srgbClr val="7F7F7F"/>
                </a:solidFill>
              </a:rPr>
              <a:t>ANÁLISE</a:t>
            </a:r>
            <a:r>
              <a:rPr lang="pt-BR"/>
              <a:t> DA SIMULAÇÃO – Estudo 2</a:t>
            </a:r>
          </a:p>
        </p:txBody>
      </p:sp>
      <p:graphicFrame>
        <p:nvGraphicFramePr>
          <p:cNvPr id="4" name="Espaço Reservado para Conteúdo 3">
            <a:extLst>
              <a:ext uri="{FF2B5EF4-FFF2-40B4-BE49-F238E27FC236}">
                <a16:creationId xmlns:a16="http://schemas.microsoft.com/office/drawing/2014/main" id="{3CAFC58D-152E-4890-88B6-F19FB7771349}"/>
              </a:ext>
            </a:extLst>
          </p:cNvPr>
          <p:cNvGraphicFramePr>
            <a:graphicFrameLocks noGrp="1"/>
          </p:cNvGraphicFramePr>
          <p:nvPr>
            <p:ph idx="1"/>
            <p:extLst>
              <p:ext uri="{D42A27DB-BD31-4B8C-83A1-F6EECF244321}">
                <p14:modId xmlns:p14="http://schemas.microsoft.com/office/powerpoint/2010/main" val="2880811598"/>
              </p:ext>
            </p:extLst>
          </p:nvPr>
        </p:nvGraphicFramePr>
        <p:xfrm>
          <a:off x="947057" y="2098279"/>
          <a:ext cx="7249886" cy="3779520"/>
        </p:xfrm>
        <a:graphic>
          <a:graphicData uri="http://schemas.openxmlformats.org/drawingml/2006/table">
            <a:tbl>
              <a:tblPr firstRow="1" firstCol="1" bandRow="1">
                <a:tableStyleId>{69CF1AB2-1976-4502-BF36-3FF5EA218861}</a:tableStyleId>
              </a:tblPr>
              <a:tblGrid>
                <a:gridCol w="2206960">
                  <a:extLst>
                    <a:ext uri="{9D8B030D-6E8A-4147-A177-3AD203B41FA5}">
                      <a16:colId xmlns:a16="http://schemas.microsoft.com/office/drawing/2014/main" val="2096054677"/>
                    </a:ext>
                  </a:extLst>
                </a:gridCol>
                <a:gridCol w="1860965">
                  <a:extLst>
                    <a:ext uri="{9D8B030D-6E8A-4147-A177-3AD203B41FA5}">
                      <a16:colId xmlns:a16="http://schemas.microsoft.com/office/drawing/2014/main" val="559592815"/>
                    </a:ext>
                  </a:extLst>
                </a:gridCol>
                <a:gridCol w="1596955">
                  <a:extLst>
                    <a:ext uri="{9D8B030D-6E8A-4147-A177-3AD203B41FA5}">
                      <a16:colId xmlns:a16="http://schemas.microsoft.com/office/drawing/2014/main" val="1122873279"/>
                    </a:ext>
                  </a:extLst>
                </a:gridCol>
                <a:gridCol w="1585006">
                  <a:extLst>
                    <a:ext uri="{9D8B030D-6E8A-4147-A177-3AD203B41FA5}">
                      <a16:colId xmlns:a16="http://schemas.microsoft.com/office/drawing/2014/main" val="2437523258"/>
                    </a:ext>
                  </a:extLst>
                </a:gridCol>
              </a:tblGrid>
              <a:tr h="252095">
                <a:tc rowSpan="2">
                  <a:txBody>
                    <a:bodyPr/>
                    <a:lstStyle/>
                    <a:p>
                      <a:pPr algn="just">
                        <a:spcAft>
                          <a:spcPts val="0"/>
                        </a:spcAft>
                      </a:pPr>
                      <a:r>
                        <a:rPr lang="pt-BR" sz="2400">
                          <a:solidFill>
                            <a:srgbClr val="7F7F7F"/>
                          </a:solidFill>
                          <a:effectLst/>
                        </a:rPr>
                        <a:t>Subestação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gridSpan="2">
                  <a:txBody>
                    <a:bodyPr/>
                    <a:lstStyle/>
                    <a:p>
                      <a:pPr algn="ctr">
                        <a:spcAft>
                          <a:spcPts val="0"/>
                        </a:spcAft>
                      </a:pPr>
                      <a:r>
                        <a:rPr lang="pt-BR" sz="2400">
                          <a:solidFill>
                            <a:srgbClr val="7F7F7F"/>
                          </a:solidFill>
                          <a:effectLst/>
                        </a:rPr>
                        <a:t>Consumo simulado 2 horas de operação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hMerge="1">
                  <a:txBody>
                    <a:bodyPr/>
                    <a:lstStyle/>
                    <a:p>
                      <a:endParaRPr lang="pt-BR"/>
                    </a:p>
                  </a:txBody>
                  <a:tcPr/>
                </a:tc>
                <a:tc rowSpan="2">
                  <a:txBody>
                    <a:bodyPr/>
                    <a:lstStyle/>
                    <a:p>
                      <a:pPr marL="0" algn="ctr" defTabSz="914400" rtl="0" eaLnBrk="1" latinLnBrk="0" hangingPunct="1">
                        <a:spcAft>
                          <a:spcPts val="0"/>
                        </a:spcAft>
                      </a:pPr>
                      <a:r>
                        <a:rPr lang="pt-BR" sz="2400" b="1" kern="1200">
                          <a:solidFill>
                            <a:srgbClr val="7F7F7F"/>
                          </a:solidFill>
                          <a:effectLst/>
                          <a:latin typeface="+mn-lt"/>
                          <a:ea typeface="+mn-ea"/>
                          <a:cs typeface="+mn-cs"/>
                        </a:rPr>
                        <a:t>Aumento [%]</a:t>
                      </a:r>
                    </a:p>
                  </a:txBody>
                  <a:tcPr marL="68580" marR="68580" marT="0" marB="0" anchor="ctr">
                    <a:solidFill>
                      <a:srgbClr val="D2DEEF"/>
                    </a:solidFill>
                  </a:tcPr>
                </a:tc>
                <a:extLst>
                  <a:ext uri="{0D108BD9-81ED-4DB2-BD59-A6C34878D82A}">
                    <a16:rowId xmlns:a16="http://schemas.microsoft.com/office/drawing/2014/main" val="1632636375"/>
                  </a:ext>
                </a:extLst>
              </a:tr>
              <a:tr h="252095">
                <a:tc vMerge="1">
                  <a:txBody>
                    <a:bodyPr/>
                    <a:lstStyle/>
                    <a:p>
                      <a:endParaRPr lang="pt-BR"/>
                    </a:p>
                  </a:txBody>
                  <a:tcPr/>
                </a:tc>
                <a:tc>
                  <a:txBody>
                    <a:bodyPr/>
                    <a:lstStyle/>
                    <a:p>
                      <a:pPr marL="0" algn="ctr" defTabSz="914400" rtl="0" eaLnBrk="1" latinLnBrk="0" hangingPunct="1">
                        <a:spcAft>
                          <a:spcPts val="0"/>
                        </a:spcAft>
                      </a:pPr>
                      <a:r>
                        <a:rPr lang="pt-BR" sz="2000" b="1" kern="1200">
                          <a:solidFill>
                            <a:srgbClr val="7F7F7F"/>
                          </a:solidFill>
                          <a:effectLst/>
                          <a:latin typeface="+mn-lt"/>
                          <a:ea typeface="+mn-ea"/>
                          <a:cs typeface="+mn-cs"/>
                        </a:rPr>
                        <a:t>Potência Reduzida [kWh]</a:t>
                      </a:r>
                    </a:p>
                  </a:txBody>
                  <a:tcPr marL="68580" marR="68580" marT="0" marB="0" anchor="ctr">
                    <a:solidFill>
                      <a:srgbClr val="D2DEEF"/>
                    </a:solidFill>
                  </a:tcPr>
                </a:tc>
                <a:tc>
                  <a:txBody>
                    <a:bodyPr/>
                    <a:lstStyle/>
                    <a:p>
                      <a:pPr marL="0" algn="ctr" defTabSz="914400" rtl="0" eaLnBrk="1" latinLnBrk="0" hangingPunct="1">
                        <a:spcAft>
                          <a:spcPts val="0"/>
                        </a:spcAft>
                      </a:pPr>
                      <a:r>
                        <a:rPr lang="pt-BR" sz="2000" b="1" kern="1200">
                          <a:solidFill>
                            <a:srgbClr val="7F7F7F"/>
                          </a:solidFill>
                          <a:effectLst/>
                          <a:latin typeface="+mn-lt"/>
                          <a:ea typeface="+mn-ea"/>
                          <a:cs typeface="+mn-cs"/>
                        </a:rPr>
                        <a:t>Potência Plena [kWh]</a:t>
                      </a:r>
                    </a:p>
                  </a:txBody>
                  <a:tcPr marL="68580" marR="68580" marT="0" marB="0" anchor="ctr">
                    <a:solidFill>
                      <a:srgbClr val="D2DEEF"/>
                    </a:solidFill>
                  </a:tcPr>
                </a:tc>
                <a:tc vMerge="1">
                  <a:txBody>
                    <a:bodyPr/>
                    <a:lstStyle/>
                    <a:p>
                      <a:endParaRPr lang="pt-BR"/>
                    </a:p>
                  </a:txBody>
                  <a:tcPr/>
                </a:tc>
                <a:extLst>
                  <a:ext uri="{0D108BD9-81ED-4DB2-BD59-A6C34878D82A}">
                    <a16:rowId xmlns:a16="http://schemas.microsoft.com/office/drawing/2014/main" val="1508336755"/>
                  </a:ext>
                </a:extLst>
              </a:tr>
              <a:tr h="252095">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Sebastião Gualberto</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1.232,4</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1.457,0</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18,22</a:t>
                      </a:r>
                    </a:p>
                  </a:txBody>
                  <a:tcPr marL="68580" marR="68580" marT="0" marB="0" anchor="ctr"/>
                </a:tc>
                <a:extLst>
                  <a:ext uri="{0D108BD9-81ED-4DB2-BD59-A6C34878D82A}">
                    <a16:rowId xmlns:a16="http://schemas.microsoft.com/office/drawing/2014/main" val="474290515"/>
                  </a:ext>
                </a:extLst>
              </a:tr>
              <a:tr h="252095">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Ermelino Matarazzo</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3.698,5</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5.146,2</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39,14</a:t>
                      </a:r>
                    </a:p>
                  </a:txBody>
                  <a:tcPr marL="68580" marR="68580" marT="0" marB="0" anchor="ctr"/>
                </a:tc>
                <a:extLst>
                  <a:ext uri="{0D108BD9-81ED-4DB2-BD59-A6C34878D82A}">
                    <a16:rowId xmlns:a16="http://schemas.microsoft.com/office/drawing/2014/main" val="1495995184"/>
                  </a:ext>
                </a:extLst>
              </a:tr>
              <a:tr h="252095">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Engenheiro Manoel Feio</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4.304,6</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5.472,8</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27,14</a:t>
                      </a:r>
                    </a:p>
                  </a:txBody>
                  <a:tcPr marL="68580" marR="68580" marT="0" marB="0" anchor="ctr"/>
                </a:tc>
                <a:extLst>
                  <a:ext uri="{0D108BD9-81ED-4DB2-BD59-A6C34878D82A}">
                    <a16:rowId xmlns:a16="http://schemas.microsoft.com/office/drawing/2014/main" val="2241307047"/>
                  </a:ext>
                </a:extLst>
              </a:tr>
              <a:tr h="0">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Calmon Viana e Guaianazes</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11.881,1</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12.167,2</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2,41</a:t>
                      </a:r>
                    </a:p>
                  </a:txBody>
                  <a:tcPr marL="68580" marR="68580" marT="0" marB="0" anchor="ctr"/>
                </a:tc>
                <a:extLst>
                  <a:ext uri="{0D108BD9-81ED-4DB2-BD59-A6C34878D82A}">
                    <a16:rowId xmlns:a16="http://schemas.microsoft.com/office/drawing/2014/main" val="2397134281"/>
                  </a:ext>
                </a:extLst>
              </a:tr>
            </a:tbl>
          </a:graphicData>
        </a:graphic>
      </p:graphicFrame>
    </p:spTree>
    <p:extLst>
      <p:ext uri="{BB962C8B-B14F-4D97-AF65-F5344CB8AC3E}">
        <p14:creationId xmlns:p14="http://schemas.microsoft.com/office/powerpoint/2010/main" val="3355129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294D6-9B77-4B20-AFA6-9F6D4EB3A5BA}"/>
              </a:ext>
            </a:extLst>
          </p:cNvPr>
          <p:cNvSpPr>
            <a:spLocks noGrp="1"/>
          </p:cNvSpPr>
          <p:nvPr>
            <p:ph type="title"/>
          </p:nvPr>
        </p:nvSpPr>
        <p:spPr/>
        <p:txBody>
          <a:bodyPr/>
          <a:lstStyle/>
          <a:p>
            <a:r>
              <a:rPr lang="pt-BR">
                <a:solidFill>
                  <a:srgbClr val="7F7F7F"/>
                </a:solidFill>
              </a:rPr>
              <a:t>ANÁLISE</a:t>
            </a:r>
            <a:r>
              <a:rPr lang="pt-BR"/>
              <a:t> DA SIMULAÇÃO – Estudo 2</a:t>
            </a:r>
          </a:p>
        </p:txBody>
      </p:sp>
      <p:graphicFrame>
        <p:nvGraphicFramePr>
          <p:cNvPr id="4" name="Espaço Reservado para Conteúdo 3">
            <a:extLst>
              <a:ext uri="{FF2B5EF4-FFF2-40B4-BE49-F238E27FC236}">
                <a16:creationId xmlns:a16="http://schemas.microsoft.com/office/drawing/2014/main" id="{3CAFC58D-152E-4890-88B6-F19FB7771349}"/>
              </a:ext>
            </a:extLst>
          </p:cNvPr>
          <p:cNvGraphicFramePr>
            <a:graphicFrameLocks noGrp="1"/>
          </p:cNvGraphicFramePr>
          <p:nvPr>
            <p:ph idx="1"/>
            <p:extLst>
              <p:ext uri="{D42A27DB-BD31-4B8C-83A1-F6EECF244321}">
                <p14:modId xmlns:p14="http://schemas.microsoft.com/office/powerpoint/2010/main" val="4186023441"/>
              </p:ext>
            </p:extLst>
          </p:nvPr>
        </p:nvGraphicFramePr>
        <p:xfrm>
          <a:off x="947057" y="2098279"/>
          <a:ext cx="7249886" cy="3779520"/>
        </p:xfrm>
        <a:graphic>
          <a:graphicData uri="http://schemas.openxmlformats.org/drawingml/2006/table">
            <a:tbl>
              <a:tblPr firstRow="1" firstCol="1" bandRow="1">
                <a:tableStyleId>{69CF1AB2-1976-4502-BF36-3FF5EA218861}</a:tableStyleId>
              </a:tblPr>
              <a:tblGrid>
                <a:gridCol w="2206960">
                  <a:extLst>
                    <a:ext uri="{9D8B030D-6E8A-4147-A177-3AD203B41FA5}">
                      <a16:colId xmlns:a16="http://schemas.microsoft.com/office/drawing/2014/main" val="2096054677"/>
                    </a:ext>
                  </a:extLst>
                </a:gridCol>
                <a:gridCol w="1860965">
                  <a:extLst>
                    <a:ext uri="{9D8B030D-6E8A-4147-A177-3AD203B41FA5}">
                      <a16:colId xmlns:a16="http://schemas.microsoft.com/office/drawing/2014/main" val="559592815"/>
                    </a:ext>
                  </a:extLst>
                </a:gridCol>
                <a:gridCol w="1596955">
                  <a:extLst>
                    <a:ext uri="{9D8B030D-6E8A-4147-A177-3AD203B41FA5}">
                      <a16:colId xmlns:a16="http://schemas.microsoft.com/office/drawing/2014/main" val="1122873279"/>
                    </a:ext>
                  </a:extLst>
                </a:gridCol>
                <a:gridCol w="1585006">
                  <a:extLst>
                    <a:ext uri="{9D8B030D-6E8A-4147-A177-3AD203B41FA5}">
                      <a16:colId xmlns:a16="http://schemas.microsoft.com/office/drawing/2014/main" val="2437523258"/>
                    </a:ext>
                  </a:extLst>
                </a:gridCol>
              </a:tblGrid>
              <a:tr h="252095">
                <a:tc rowSpan="2">
                  <a:txBody>
                    <a:bodyPr/>
                    <a:lstStyle/>
                    <a:p>
                      <a:pPr algn="just">
                        <a:spcAft>
                          <a:spcPts val="0"/>
                        </a:spcAft>
                      </a:pPr>
                      <a:r>
                        <a:rPr lang="pt-BR" sz="2400">
                          <a:solidFill>
                            <a:srgbClr val="7F7F7F"/>
                          </a:solidFill>
                          <a:effectLst/>
                        </a:rPr>
                        <a:t>Subestação</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gridSpan="2">
                  <a:txBody>
                    <a:bodyPr/>
                    <a:lstStyle/>
                    <a:p>
                      <a:pPr algn="ctr">
                        <a:spcAft>
                          <a:spcPts val="0"/>
                        </a:spcAft>
                      </a:pPr>
                      <a:r>
                        <a:rPr lang="pt-BR" sz="2400">
                          <a:solidFill>
                            <a:srgbClr val="7F7F7F"/>
                          </a:solidFill>
                          <a:effectLst/>
                        </a:rPr>
                        <a:t>Demanda solicitada simulada</a:t>
                      </a:r>
                      <a:endParaRPr lang="pt-BR" sz="2400">
                        <a:solidFill>
                          <a:srgbClr val="7F7F7F"/>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2DEEF"/>
                    </a:solidFill>
                  </a:tcPr>
                </a:tc>
                <a:tc hMerge="1">
                  <a:txBody>
                    <a:bodyPr/>
                    <a:lstStyle/>
                    <a:p>
                      <a:endParaRPr lang="pt-BR"/>
                    </a:p>
                  </a:txBody>
                  <a:tcPr/>
                </a:tc>
                <a:tc rowSpan="2">
                  <a:txBody>
                    <a:bodyPr/>
                    <a:lstStyle/>
                    <a:p>
                      <a:pPr marL="0" algn="ctr" defTabSz="914400" rtl="0" eaLnBrk="1" latinLnBrk="0" hangingPunct="1">
                        <a:spcAft>
                          <a:spcPts val="0"/>
                        </a:spcAft>
                      </a:pPr>
                      <a:r>
                        <a:rPr lang="pt-BR" sz="2400" b="1" kern="1200">
                          <a:solidFill>
                            <a:srgbClr val="7F7F7F"/>
                          </a:solidFill>
                          <a:effectLst/>
                          <a:latin typeface="+mn-lt"/>
                          <a:ea typeface="+mn-ea"/>
                          <a:cs typeface="+mn-cs"/>
                        </a:rPr>
                        <a:t>Aumento [%]</a:t>
                      </a:r>
                    </a:p>
                  </a:txBody>
                  <a:tcPr marL="68580" marR="68580" marT="0" marB="0" anchor="ctr">
                    <a:solidFill>
                      <a:srgbClr val="D2DEEF"/>
                    </a:solidFill>
                  </a:tcPr>
                </a:tc>
                <a:extLst>
                  <a:ext uri="{0D108BD9-81ED-4DB2-BD59-A6C34878D82A}">
                    <a16:rowId xmlns:a16="http://schemas.microsoft.com/office/drawing/2014/main" val="1632636375"/>
                  </a:ext>
                </a:extLst>
              </a:tr>
              <a:tr h="252095">
                <a:tc vMerge="1">
                  <a:txBody>
                    <a:bodyPr/>
                    <a:lstStyle/>
                    <a:p>
                      <a:endParaRPr lang="pt-BR"/>
                    </a:p>
                  </a:txBody>
                  <a:tcPr/>
                </a:tc>
                <a:tc>
                  <a:txBody>
                    <a:bodyPr/>
                    <a:lstStyle/>
                    <a:p>
                      <a:pPr marL="0" algn="ctr" defTabSz="914400" rtl="0" eaLnBrk="1" latinLnBrk="0" hangingPunct="1">
                        <a:spcAft>
                          <a:spcPts val="0"/>
                        </a:spcAft>
                      </a:pPr>
                      <a:r>
                        <a:rPr lang="pt-BR" sz="2000" b="1" kern="1200">
                          <a:solidFill>
                            <a:srgbClr val="7F7F7F"/>
                          </a:solidFill>
                          <a:effectLst/>
                          <a:latin typeface="+mn-lt"/>
                          <a:ea typeface="+mn-ea"/>
                          <a:cs typeface="+mn-cs"/>
                        </a:rPr>
                        <a:t>Potência Reduzida [kW]</a:t>
                      </a:r>
                    </a:p>
                  </a:txBody>
                  <a:tcPr marL="68580" marR="68580" marT="0" marB="0" anchor="ctr">
                    <a:solidFill>
                      <a:srgbClr val="D2DEEF"/>
                    </a:solidFill>
                  </a:tcPr>
                </a:tc>
                <a:tc>
                  <a:txBody>
                    <a:bodyPr/>
                    <a:lstStyle/>
                    <a:p>
                      <a:pPr marL="0" algn="ctr" defTabSz="914400" rtl="0" eaLnBrk="1" latinLnBrk="0" hangingPunct="1">
                        <a:spcAft>
                          <a:spcPts val="0"/>
                        </a:spcAft>
                      </a:pPr>
                      <a:r>
                        <a:rPr lang="pt-BR" sz="2000" b="1" kern="1200">
                          <a:solidFill>
                            <a:srgbClr val="7F7F7F"/>
                          </a:solidFill>
                          <a:effectLst/>
                          <a:latin typeface="+mn-lt"/>
                          <a:ea typeface="+mn-ea"/>
                          <a:cs typeface="+mn-cs"/>
                        </a:rPr>
                        <a:t>Potência Plena [kW]</a:t>
                      </a:r>
                    </a:p>
                  </a:txBody>
                  <a:tcPr marL="68580" marR="68580" marT="0" marB="0" anchor="ctr">
                    <a:solidFill>
                      <a:srgbClr val="D2DEEF"/>
                    </a:solidFill>
                  </a:tcPr>
                </a:tc>
                <a:tc vMerge="1">
                  <a:txBody>
                    <a:bodyPr/>
                    <a:lstStyle/>
                    <a:p>
                      <a:endParaRPr lang="pt-BR"/>
                    </a:p>
                  </a:txBody>
                  <a:tcPr/>
                </a:tc>
                <a:extLst>
                  <a:ext uri="{0D108BD9-81ED-4DB2-BD59-A6C34878D82A}">
                    <a16:rowId xmlns:a16="http://schemas.microsoft.com/office/drawing/2014/main" val="1508336755"/>
                  </a:ext>
                </a:extLst>
              </a:tr>
              <a:tr h="252095">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Sebastião Gualberto</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919,3</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1.067,80</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16,15</a:t>
                      </a:r>
                    </a:p>
                  </a:txBody>
                  <a:tcPr marL="68580" marR="68580" marT="0" marB="0" anchor="ctr"/>
                </a:tc>
                <a:extLst>
                  <a:ext uri="{0D108BD9-81ED-4DB2-BD59-A6C34878D82A}">
                    <a16:rowId xmlns:a16="http://schemas.microsoft.com/office/drawing/2014/main" val="474290515"/>
                  </a:ext>
                </a:extLst>
              </a:tr>
              <a:tr h="252095">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Ermelino Matarazzo</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2.668,1</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3.706,80</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38,93</a:t>
                      </a:r>
                    </a:p>
                  </a:txBody>
                  <a:tcPr marL="68580" marR="68580" marT="0" marB="0" anchor="ctr"/>
                </a:tc>
                <a:extLst>
                  <a:ext uri="{0D108BD9-81ED-4DB2-BD59-A6C34878D82A}">
                    <a16:rowId xmlns:a16="http://schemas.microsoft.com/office/drawing/2014/main" val="1495995184"/>
                  </a:ext>
                </a:extLst>
              </a:tr>
              <a:tr h="252095">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Engenheiro Manoel Feio</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2.661,5</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3.446,90</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29,51</a:t>
                      </a:r>
                    </a:p>
                  </a:txBody>
                  <a:tcPr marL="68580" marR="68580" marT="0" marB="0" anchor="ctr"/>
                </a:tc>
                <a:extLst>
                  <a:ext uri="{0D108BD9-81ED-4DB2-BD59-A6C34878D82A}">
                    <a16:rowId xmlns:a16="http://schemas.microsoft.com/office/drawing/2014/main" val="2241307047"/>
                  </a:ext>
                </a:extLst>
              </a:tr>
              <a:tr h="0">
                <a:tc>
                  <a:txBody>
                    <a:bodyPr/>
                    <a:lstStyle/>
                    <a:p>
                      <a:pPr marL="0" algn="just" defTabSz="914400" rtl="0" eaLnBrk="1" latinLnBrk="0" hangingPunct="1">
                        <a:spcAft>
                          <a:spcPts val="0"/>
                        </a:spcAft>
                      </a:pPr>
                      <a:r>
                        <a:rPr lang="pt-BR" sz="2000" b="1" kern="1200">
                          <a:solidFill>
                            <a:srgbClr val="7F7F7F"/>
                          </a:solidFill>
                          <a:effectLst/>
                          <a:latin typeface="+mn-lt"/>
                          <a:ea typeface="+mn-ea"/>
                          <a:cs typeface="+mn-cs"/>
                        </a:rPr>
                        <a:t>Calmon Viana e Guaianazes</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6.787,9</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6.949,90</a:t>
                      </a:r>
                    </a:p>
                  </a:txBody>
                  <a:tcPr marL="68580" marR="68580" marT="0" marB="0" anchor="ctr"/>
                </a:tc>
                <a:tc>
                  <a:txBody>
                    <a:bodyPr/>
                    <a:lstStyle/>
                    <a:p>
                      <a:pPr marL="0" algn="ctr" defTabSz="914400" rtl="0" eaLnBrk="1" latinLnBrk="0" hangingPunct="1">
                        <a:spcAft>
                          <a:spcPts val="0"/>
                        </a:spcAft>
                      </a:pPr>
                      <a:r>
                        <a:rPr lang="pt-BR" sz="2000" b="0" kern="1200">
                          <a:solidFill>
                            <a:srgbClr val="7F7F7F"/>
                          </a:solidFill>
                          <a:effectLst/>
                          <a:latin typeface="+mn-lt"/>
                          <a:ea typeface="+mn-ea"/>
                          <a:cs typeface="+mn-cs"/>
                        </a:rPr>
                        <a:t>2,39</a:t>
                      </a:r>
                    </a:p>
                  </a:txBody>
                  <a:tcPr marL="68580" marR="68580" marT="0" marB="0" anchor="ctr"/>
                </a:tc>
                <a:extLst>
                  <a:ext uri="{0D108BD9-81ED-4DB2-BD59-A6C34878D82A}">
                    <a16:rowId xmlns:a16="http://schemas.microsoft.com/office/drawing/2014/main" val="2397134281"/>
                  </a:ext>
                </a:extLst>
              </a:tr>
            </a:tbl>
          </a:graphicData>
        </a:graphic>
      </p:graphicFrame>
    </p:spTree>
    <p:extLst>
      <p:ext uri="{BB962C8B-B14F-4D97-AF65-F5344CB8AC3E}">
        <p14:creationId xmlns:p14="http://schemas.microsoft.com/office/powerpoint/2010/main" val="2867006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Potência reduzida</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Potência plena</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solidFill>
                  <a:srgbClr val="7F7F7F"/>
                </a:solidFill>
              </a:rPr>
              <a:t>ANÁLISE</a:t>
            </a:r>
            <a:r>
              <a:rPr lang="pt-BR"/>
              <a:t> DA SIMULAÇÃO – Estudo 2</a:t>
            </a:r>
          </a:p>
        </p:txBody>
      </p:sp>
      <p:pic>
        <p:nvPicPr>
          <p:cNvPr id="11" name="Espaço Reservado para Conteúdo 10">
            <a:extLst>
              <a:ext uri="{FF2B5EF4-FFF2-40B4-BE49-F238E27FC236}">
                <a16:creationId xmlns:a16="http://schemas.microsoft.com/office/drawing/2014/main" id="{5934A797-20C3-4FE8-AC96-79A9B1B6669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p:blipFill>
        <p:spPr bwMode="auto">
          <a:xfrm>
            <a:off x="348547" y="2601336"/>
            <a:ext cx="3887391" cy="3261900"/>
          </a:xfrm>
          <a:prstGeom prst="rect">
            <a:avLst/>
          </a:prstGeom>
          <a:noFill/>
          <a:ln>
            <a:noFill/>
          </a:ln>
          <a:extLst>
            <a:ext uri="{53640926-AAD7-44D8-BBD7-CCE9431645EC}">
              <a14:shadowObscured xmlns:a14="http://schemas.microsoft.com/office/drawing/2010/main"/>
            </a:ext>
          </a:extLst>
        </p:spPr>
      </p:pic>
      <p:pic>
        <p:nvPicPr>
          <p:cNvPr id="12" name="Espaço Reservado para Conteúdo 11">
            <a:extLst>
              <a:ext uri="{FF2B5EF4-FFF2-40B4-BE49-F238E27FC236}">
                <a16:creationId xmlns:a16="http://schemas.microsoft.com/office/drawing/2014/main" id="{273470E2-E4BE-43B6-B222-5779245E5BE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bwMode="auto">
          <a:xfrm>
            <a:off x="4629150" y="2611425"/>
            <a:ext cx="3875373" cy="3251816"/>
          </a:xfrm>
          <a:prstGeom prst="rect">
            <a:avLst/>
          </a:prstGeom>
          <a:noFill/>
          <a:ln>
            <a:no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71622C1D-76F1-4122-AD2A-98EE3DA121EF}"/>
              </a:ext>
            </a:extLst>
          </p:cNvPr>
          <p:cNvSpPr txBox="1"/>
          <p:nvPr/>
        </p:nvSpPr>
        <p:spPr>
          <a:xfrm>
            <a:off x="1889449" y="1397849"/>
            <a:ext cx="5365102" cy="461665"/>
          </a:xfrm>
          <a:prstGeom prst="rect">
            <a:avLst/>
          </a:prstGeom>
          <a:noFill/>
        </p:spPr>
        <p:txBody>
          <a:bodyPr wrap="square">
            <a:spAutoFit/>
          </a:bodyPr>
          <a:lstStyle/>
          <a:p>
            <a:pPr algn="ctr"/>
            <a:r>
              <a:rPr lang="pt-BR" sz="2400" b="1">
                <a:solidFill>
                  <a:schemeClr val="tx1">
                    <a:lumMod val="50000"/>
                    <a:lumOff val="50000"/>
                  </a:schemeClr>
                </a:solidFill>
                <a:ea typeface="Open Sans" panose="020B0606030504020204" pitchFamily="34" charset="0"/>
                <a:cs typeface="Open Sans" panose="020B0606030504020204" pitchFamily="34" charset="0"/>
              </a:rPr>
              <a:t>Correntes médias ao longo da Linha 12</a:t>
            </a:r>
          </a:p>
        </p:txBody>
      </p:sp>
    </p:spTree>
    <p:extLst>
      <p:ext uri="{BB962C8B-B14F-4D97-AF65-F5344CB8AC3E}">
        <p14:creationId xmlns:p14="http://schemas.microsoft.com/office/powerpoint/2010/main" val="3161772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Potência reduzida</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Potência plena</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solidFill>
                  <a:srgbClr val="7F7F7F"/>
                </a:solidFill>
              </a:rPr>
              <a:t>ANÁLISE</a:t>
            </a:r>
            <a:r>
              <a:rPr lang="pt-BR"/>
              <a:t> DA SIMULAÇÃO – Estudo 2</a:t>
            </a:r>
          </a:p>
        </p:txBody>
      </p:sp>
      <p:pic>
        <p:nvPicPr>
          <p:cNvPr id="11" name="Espaço Reservado para Conteúdo 10">
            <a:extLst>
              <a:ext uri="{FF2B5EF4-FFF2-40B4-BE49-F238E27FC236}">
                <a16:creationId xmlns:a16="http://schemas.microsoft.com/office/drawing/2014/main" id="{5934A797-20C3-4FE8-AC96-79A9B1B66699}"/>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p:blipFill>
        <p:spPr bwMode="auto">
          <a:xfrm>
            <a:off x="350243" y="2602759"/>
            <a:ext cx="3883999" cy="3259054"/>
          </a:xfrm>
          <a:prstGeom prst="rect">
            <a:avLst/>
          </a:prstGeom>
          <a:noFill/>
          <a:ln>
            <a:noFill/>
          </a:ln>
          <a:extLst>
            <a:ext uri="{53640926-AAD7-44D8-BBD7-CCE9431645EC}">
              <a14:shadowObscured xmlns:a14="http://schemas.microsoft.com/office/drawing/2010/main"/>
            </a:ext>
          </a:extLst>
        </p:spPr>
      </p:pic>
      <p:pic>
        <p:nvPicPr>
          <p:cNvPr id="12" name="Espaço Reservado para Conteúdo 11">
            <a:extLst>
              <a:ext uri="{FF2B5EF4-FFF2-40B4-BE49-F238E27FC236}">
                <a16:creationId xmlns:a16="http://schemas.microsoft.com/office/drawing/2014/main" id="{273470E2-E4BE-43B6-B222-5779245E5BE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bwMode="auto">
          <a:xfrm>
            <a:off x="4630841" y="2612844"/>
            <a:ext cx="3871991" cy="3248978"/>
          </a:xfrm>
          <a:prstGeom prst="rect">
            <a:avLst/>
          </a:prstGeom>
          <a:noFill/>
          <a:ln>
            <a:no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71622C1D-76F1-4122-AD2A-98EE3DA121EF}"/>
              </a:ext>
            </a:extLst>
          </p:cNvPr>
          <p:cNvSpPr txBox="1"/>
          <p:nvPr/>
        </p:nvSpPr>
        <p:spPr>
          <a:xfrm>
            <a:off x="1889449" y="1397849"/>
            <a:ext cx="5365102" cy="461665"/>
          </a:xfrm>
          <a:prstGeom prst="rect">
            <a:avLst/>
          </a:prstGeom>
          <a:noFill/>
        </p:spPr>
        <p:txBody>
          <a:bodyPr wrap="square">
            <a:spAutoFit/>
          </a:bodyPr>
          <a:lstStyle/>
          <a:p>
            <a:pPr algn="ctr"/>
            <a:r>
              <a:rPr lang="pt-BR" sz="2400" b="1">
                <a:solidFill>
                  <a:schemeClr val="tx1">
                    <a:lumMod val="50000"/>
                    <a:lumOff val="50000"/>
                  </a:schemeClr>
                </a:solidFill>
                <a:ea typeface="Open Sans" panose="020B0606030504020204" pitchFamily="34" charset="0"/>
                <a:cs typeface="Open Sans" panose="020B0606030504020204" pitchFamily="34" charset="0"/>
              </a:rPr>
              <a:t>Correntes máximas ao longo da Linha 12</a:t>
            </a:r>
          </a:p>
        </p:txBody>
      </p:sp>
    </p:spTree>
    <p:extLst>
      <p:ext uri="{BB962C8B-B14F-4D97-AF65-F5344CB8AC3E}">
        <p14:creationId xmlns:p14="http://schemas.microsoft.com/office/powerpoint/2010/main" val="386277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68192-DB57-44E6-805E-61CF807115D1}"/>
              </a:ext>
            </a:extLst>
          </p:cNvPr>
          <p:cNvSpPr>
            <a:spLocks noGrp="1"/>
          </p:cNvSpPr>
          <p:nvPr>
            <p:ph type="title"/>
          </p:nvPr>
        </p:nvSpPr>
        <p:spPr/>
        <p:txBody>
          <a:bodyPr/>
          <a:lstStyle/>
          <a:p>
            <a:r>
              <a:rPr lang="pt-BR"/>
              <a:t>COMO?</a:t>
            </a:r>
          </a:p>
        </p:txBody>
      </p:sp>
      <p:sp>
        <p:nvSpPr>
          <p:cNvPr id="3" name="Espaço Reservado para Conteúdo 2">
            <a:extLst>
              <a:ext uri="{FF2B5EF4-FFF2-40B4-BE49-F238E27FC236}">
                <a16:creationId xmlns:a16="http://schemas.microsoft.com/office/drawing/2014/main" id="{9F1F1038-7BE2-435D-AD44-D473EC7C247A}"/>
              </a:ext>
            </a:extLst>
          </p:cNvPr>
          <p:cNvSpPr>
            <a:spLocks noGrp="1"/>
          </p:cNvSpPr>
          <p:nvPr>
            <p:ph idx="1"/>
          </p:nvPr>
        </p:nvSpPr>
        <p:spPr/>
        <p:txBody>
          <a:bodyPr/>
          <a:lstStyle/>
          <a:p>
            <a:pPr marL="0" indent="0">
              <a:buNone/>
            </a:pPr>
            <a:r>
              <a:rPr lang="pt-BR"/>
              <a:t>Por se tratar de uma atividade com grande exigência computacional, simulou-se um período operacional reduzido de duas horas.</a:t>
            </a:r>
          </a:p>
          <a:p>
            <a:pPr marL="0" indent="0">
              <a:buNone/>
            </a:pPr>
            <a:r>
              <a:rPr lang="pt-BR"/>
              <a:t>Dados de entrada: geometria de via (estações, velocidade máxima, cautelas no trecho, paradas, gradientes, curvas, secções de via singela, secção em túnel), sistema de alimentação (subestações, cabines seccionadoras, cabos alimentadores, fios de contato, vias, pontos de isolação), material rodante e informações operacionais.</a:t>
            </a:r>
          </a:p>
        </p:txBody>
      </p:sp>
    </p:spTree>
    <p:extLst>
      <p:ext uri="{BB962C8B-B14F-4D97-AF65-F5344CB8AC3E}">
        <p14:creationId xmlns:p14="http://schemas.microsoft.com/office/powerpoint/2010/main" val="228000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294D6-9B77-4B20-AFA6-9F6D4EB3A5BA}"/>
              </a:ext>
            </a:extLst>
          </p:cNvPr>
          <p:cNvSpPr>
            <a:spLocks noGrp="1"/>
          </p:cNvSpPr>
          <p:nvPr>
            <p:ph type="title"/>
          </p:nvPr>
        </p:nvSpPr>
        <p:spPr/>
        <p:txBody>
          <a:bodyPr/>
          <a:lstStyle/>
          <a:p>
            <a:r>
              <a:rPr lang="pt-BR">
                <a:solidFill>
                  <a:srgbClr val="7F7F7F"/>
                </a:solidFill>
              </a:rPr>
              <a:t>ANÁLISE</a:t>
            </a:r>
            <a:r>
              <a:rPr lang="pt-BR"/>
              <a:t> DA SIMULAÇÃO – Estudo 2</a:t>
            </a:r>
          </a:p>
        </p:txBody>
      </p:sp>
      <p:graphicFrame>
        <p:nvGraphicFramePr>
          <p:cNvPr id="6" name="Espaço Reservado para Conteúdo 5">
            <a:extLst>
              <a:ext uri="{FF2B5EF4-FFF2-40B4-BE49-F238E27FC236}">
                <a16:creationId xmlns:a16="http://schemas.microsoft.com/office/drawing/2014/main" id="{BE2401CA-A7F8-42E4-87EF-D8810ADE525E}"/>
              </a:ext>
            </a:extLst>
          </p:cNvPr>
          <p:cNvGraphicFramePr>
            <a:graphicFrameLocks noGrp="1"/>
          </p:cNvGraphicFramePr>
          <p:nvPr>
            <p:ph idx="1"/>
            <p:extLst>
              <p:ext uri="{D42A27DB-BD31-4B8C-83A1-F6EECF244321}">
                <p14:modId xmlns:p14="http://schemas.microsoft.com/office/powerpoint/2010/main" val="724712515"/>
              </p:ext>
            </p:extLst>
          </p:nvPr>
        </p:nvGraphicFramePr>
        <p:xfrm>
          <a:off x="768716" y="1722786"/>
          <a:ext cx="7606567" cy="4189407"/>
        </p:xfrm>
        <a:graphic>
          <a:graphicData uri="http://schemas.openxmlformats.org/drawingml/2006/table">
            <a:tbl>
              <a:tblPr firstRow="1" firstCol="1" bandRow="1">
                <a:tableStyleId>{69CF1AB2-1976-4502-BF36-3FF5EA218861}</a:tableStyleId>
              </a:tblPr>
              <a:tblGrid>
                <a:gridCol w="2379155">
                  <a:extLst>
                    <a:ext uri="{9D8B030D-6E8A-4147-A177-3AD203B41FA5}">
                      <a16:colId xmlns:a16="http://schemas.microsoft.com/office/drawing/2014/main" val="2148293134"/>
                    </a:ext>
                  </a:extLst>
                </a:gridCol>
                <a:gridCol w="1209753">
                  <a:extLst>
                    <a:ext uri="{9D8B030D-6E8A-4147-A177-3AD203B41FA5}">
                      <a16:colId xmlns:a16="http://schemas.microsoft.com/office/drawing/2014/main" val="3571080144"/>
                    </a:ext>
                  </a:extLst>
                </a:gridCol>
                <a:gridCol w="1184533">
                  <a:extLst>
                    <a:ext uri="{9D8B030D-6E8A-4147-A177-3AD203B41FA5}">
                      <a16:colId xmlns:a16="http://schemas.microsoft.com/office/drawing/2014/main" val="3864730585"/>
                    </a:ext>
                  </a:extLst>
                </a:gridCol>
                <a:gridCol w="1416563">
                  <a:extLst>
                    <a:ext uri="{9D8B030D-6E8A-4147-A177-3AD203B41FA5}">
                      <a16:colId xmlns:a16="http://schemas.microsoft.com/office/drawing/2014/main" val="2500437919"/>
                    </a:ext>
                  </a:extLst>
                </a:gridCol>
                <a:gridCol w="1416563">
                  <a:extLst>
                    <a:ext uri="{9D8B030D-6E8A-4147-A177-3AD203B41FA5}">
                      <a16:colId xmlns:a16="http://schemas.microsoft.com/office/drawing/2014/main" val="2112827551"/>
                    </a:ext>
                  </a:extLst>
                </a:gridCol>
              </a:tblGrid>
              <a:tr h="415827">
                <a:tc rowSpan="2">
                  <a:txBody>
                    <a:bodyPr/>
                    <a:lstStyle/>
                    <a:p>
                      <a:pPr marL="0" algn="l" defTabSz="914400" rtl="0" eaLnBrk="1" latinLnBrk="0" hangingPunct="1">
                        <a:spcAft>
                          <a:spcPts val="0"/>
                        </a:spcAft>
                      </a:pPr>
                      <a:r>
                        <a:rPr lang="pt-BR" sz="1800" b="1" kern="1200">
                          <a:solidFill>
                            <a:srgbClr val="7F7F7F"/>
                          </a:solidFill>
                          <a:effectLst/>
                          <a:latin typeface="+mn-lt"/>
                          <a:ea typeface="+mn-ea"/>
                          <a:cs typeface="+mn-cs"/>
                        </a:rPr>
                        <a:t>Subestação (SE)/</a:t>
                      </a:r>
                    </a:p>
                    <a:p>
                      <a:pPr marL="0" algn="l" defTabSz="914400" rtl="0" eaLnBrk="1" latinLnBrk="0" hangingPunct="1">
                        <a:spcAft>
                          <a:spcPts val="0"/>
                        </a:spcAft>
                      </a:pPr>
                      <a:r>
                        <a:rPr lang="pt-BR" sz="1800" b="1" kern="1200">
                          <a:solidFill>
                            <a:srgbClr val="7F7F7F"/>
                          </a:solidFill>
                          <a:effectLst/>
                          <a:latin typeface="+mn-lt"/>
                          <a:ea typeface="+mn-ea"/>
                          <a:cs typeface="+mn-cs"/>
                        </a:rPr>
                        <a:t>Cabine seccionadora (CS)</a:t>
                      </a:r>
                    </a:p>
                  </a:txBody>
                  <a:tcPr marL="68580" marR="68580" marT="0" marB="0" anchor="ctr">
                    <a:solidFill>
                      <a:srgbClr val="D2DEEF"/>
                    </a:solidFill>
                  </a:tcPr>
                </a:tc>
                <a:tc gridSpan="4">
                  <a:txBody>
                    <a:bodyPr/>
                    <a:lstStyle/>
                    <a:p>
                      <a:pPr algn="ctr">
                        <a:spcAft>
                          <a:spcPts val="0"/>
                        </a:spcAft>
                      </a:pPr>
                      <a:r>
                        <a:rPr lang="pt-BR" sz="1800" b="1" kern="1200">
                          <a:solidFill>
                            <a:srgbClr val="7F7F7F"/>
                          </a:solidFill>
                          <a:effectLst/>
                          <a:latin typeface="+mn-lt"/>
                          <a:ea typeface="+mn-ea"/>
                          <a:cs typeface="+mn-cs"/>
                        </a:rPr>
                        <a:t>Corrente máxima em 2 horas de operação</a:t>
                      </a:r>
                    </a:p>
                  </a:txBody>
                  <a:tcPr marL="68580" marR="68580" marT="0" marB="0" anchor="ctr">
                    <a:solidFill>
                      <a:srgbClr val="D2DEE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739774182"/>
                  </a:ext>
                </a:extLst>
              </a:tr>
              <a:tr h="1067739">
                <a:tc vMerge="1">
                  <a:txBody>
                    <a:bodyPr/>
                    <a:lstStyle/>
                    <a:p>
                      <a:endParaRPr lang="pt-BR"/>
                    </a:p>
                  </a:txBody>
                  <a:tcPr/>
                </a:tc>
                <a:tc>
                  <a:txBody>
                    <a:bodyPr/>
                    <a:lstStyle/>
                    <a:p>
                      <a:pPr marL="0" algn="ctr" defTabSz="914400" rtl="0" eaLnBrk="1" latinLnBrk="0" hangingPunct="1">
                        <a:spcAft>
                          <a:spcPts val="0"/>
                        </a:spcAft>
                      </a:pPr>
                      <a:r>
                        <a:rPr lang="pt-BR" sz="1800" b="1" kern="1200">
                          <a:solidFill>
                            <a:srgbClr val="7F7F7F"/>
                          </a:solidFill>
                          <a:effectLst/>
                        </a:rPr>
                        <a:t>Potência Reduzida [A]</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Potência Plena [A]</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Aumento [%]</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Calibração dos disjuntores [A]</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4267606450"/>
                  </a:ext>
                </a:extLst>
              </a:tr>
              <a:tr h="533870">
                <a:tc>
                  <a:txBody>
                    <a:bodyPr/>
                    <a:lstStyle/>
                    <a:p>
                      <a:pPr marL="0" algn="l" defTabSz="914400" rtl="0" eaLnBrk="1" latinLnBrk="0" hangingPunct="1">
                        <a:spcAft>
                          <a:spcPts val="0"/>
                        </a:spcAft>
                      </a:pPr>
                      <a:r>
                        <a:rPr lang="pt-BR" sz="1800" b="1" kern="1200">
                          <a:solidFill>
                            <a:srgbClr val="7F7F7F"/>
                          </a:solidFill>
                          <a:effectLst/>
                          <a:latin typeface="+mn-lt"/>
                          <a:ea typeface="+mn-ea"/>
                          <a:cs typeface="+mn-cs"/>
                        </a:rPr>
                        <a:t>SE Engenheiro São Paulo</a:t>
                      </a: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1.629,0</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1.971</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20,96</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3200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376710035"/>
                  </a:ext>
                </a:extLst>
              </a:tr>
              <a:tr h="378030">
                <a:tc>
                  <a:txBody>
                    <a:bodyPr/>
                    <a:lstStyle/>
                    <a:p>
                      <a:pPr marL="0" algn="l" defTabSz="914400" rtl="0" eaLnBrk="1" latinLnBrk="0" hangingPunct="1">
                        <a:spcAft>
                          <a:spcPts val="0"/>
                        </a:spcAft>
                      </a:pPr>
                      <a:r>
                        <a:rPr lang="pt-BR" sz="1800" b="1" kern="1200">
                          <a:solidFill>
                            <a:srgbClr val="7F7F7F"/>
                          </a:solidFill>
                          <a:effectLst/>
                        </a:rPr>
                        <a:t>SE Sebastião Gualberto</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1.826,7</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2.105</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15,22</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2800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2652563027"/>
                  </a:ext>
                </a:extLst>
              </a:tr>
              <a:tr h="266935">
                <a:tc>
                  <a:txBody>
                    <a:bodyPr/>
                    <a:lstStyle/>
                    <a:p>
                      <a:pPr marL="0" algn="l" defTabSz="914400" rtl="0" eaLnBrk="1" latinLnBrk="0" hangingPunct="1">
                        <a:spcAft>
                          <a:spcPts val="0"/>
                        </a:spcAft>
                      </a:pPr>
                      <a:r>
                        <a:rPr lang="pt-BR" sz="1800" b="1" kern="1200">
                          <a:solidFill>
                            <a:srgbClr val="7F7F7F"/>
                          </a:solidFill>
                          <a:effectLst/>
                        </a:rPr>
                        <a:t>CS Engenheiro Goulart</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1.307,6</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1.508</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15,33</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2400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309843354"/>
                  </a:ext>
                </a:extLst>
              </a:tr>
              <a:tr h="266935">
                <a:tc>
                  <a:txBody>
                    <a:bodyPr/>
                    <a:lstStyle/>
                    <a:p>
                      <a:pPr marL="0" algn="l" defTabSz="914400" rtl="0" eaLnBrk="1" latinLnBrk="0" hangingPunct="1">
                        <a:spcAft>
                          <a:spcPts val="0"/>
                        </a:spcAft>
                      </a:pPr>
                      <a:r>
                        <a:rPr lang="pt-BR" sz="1800" b="1" kern="1200">
                          <a:solidFill>
                            <a:srgbClr val="7F7F7F"/>
                          </a:solidFill>
                          <a:effectLst/>
                        </a:rPr>
                        <a:t>SE Engenheiro Goulart</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1.522,2</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1.810</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18,92</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2500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2332142077"/>
                  </a:ext>
                </a:extLst>
              </a:tr>
              <a:tr h="378030">
                <a:tc>
                  <a:txBody>
                    <a:bodyPr/>
                    <a:lstStyle/>
                    <a:p>
                      <a:pPr marL="0" algn="l" defTabSz="914400" rtl="0" eaLnBrk="1" latinLnBrk="0" hangingPunct="1">
                        <a:spcAft>
                          <a:spcPts val="0"/>
                        </a:spcAft>
                      </a:pPr>
                      <a:r>
                        <a:rPr lang="pt-BR" sz="1800" b="1" kern="1200">
                          <a:solidFill>
                            <a:srgbClr val="7F7F7F"/>
                          </a:solidFill>
                          <a:effectLst/>
                        </a:rPr>
                        <a:t>SE Ermelino Matarazzo</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1.565,1</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2.304</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47,19</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2800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2288239942"/>
                  </a:ext>
                </a:extLst>
              </a:tr>
              <a:tr h="533870">
                <a:tc>
                  <a:txBody>
                    <a:bodyPr/>
                    <a:lstStyle/>
                    <a:p>
                      <a:pPr marL="0" algn="l" defTabSz="914400" rtl="0" eaLnBrk="1" latinLnBrk="0" hangingPunct="1">
                        <a:spcAft>
                          <a:spcPts val="0"/>
                        </a:spcAft>
                      </a:pPr>
                      <a:r>
                        <a:rPr lang="pt-BR" sz="1800" b="1" kern="1200">
                          <a:solidFill>
                            <a:srgbClr val="7F7F7F"/>
                          </a:solidFill>
                          <a:effectLst/>
                        </a:rPr>
                        <a:t>SE Engenheiro Manoel Feio</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1.495</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2.357</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57,64</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3000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2539579375"/>
                  </a:ext>
                </a:extLst>
              </a:tr>
              <a:tr h="266935">
                <a:tc>
                  <a:txBody>
                    <a:bodyPr/>
                    <a:lstStyle/>
                    <a:p>
                      <a:pPr marL="0" algn="l" defTabSz="914400" rtl="0" eaLnBrk="1" latinLnBrk="0" hangingPunct="1">
                        <a:spcAft>
                          <a:spcPts val="0"/>
                        </a:spcAft>
                      </a:pPr>
                      <a:r>
                        <a:rPr lang="pt-BR" sz="1800" b="1" kern="1200">
                          <a:solidFill>
                            <a:srgbClr val="7F7F7F"/>
                          </a:solidFill>
                          <a:effectLst/>
                        </a:rPr>
                        <a:t>SE Calmon Viana</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1.290,5</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1.287</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-0,27</a:t>
                      </a:r>
                      <a:endParaRPr lang="pt-BR" sz="1800" b="1" kern="1200">
                        <a:solidFill>
                          <a:srgbClr val="7F7F7F"/>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pt-BR" sz="1800" b="1" kern="1200">
                          <a:solidFill>
                            <a:srgbClr val="7F7F7F"/>
                          </a:solidFill>
                          <a:effectLst/>
                        </a:rPr>
                        <a:t>3000</a:t>
                      </a:r>
                      <a:endParaRPr lang="pt-BR" sz="1800" b="1" kern="1200">
                        <a:solidFill>
                          <a:srgbClr val="7F7F7F"/>
                        </a:solidFill>
                        <a:effectLst/>
                        <a:latin typeface="+mn-lt"/>
                        <a:ea typeface="+mn-ea"/>
                        <a:cs typeface="+mn-cs"/>
                      </a:endParaRPr>
                    </a:p>
                  </a:txBody>
                  <a:tcPr marL="68580" marR="68580" marT="0" marB="0" anchor="ctr"/>
                </a:tc>
                <a:extLst>
                  <a:ext uri="{0D108BD9-81ED-4DB2-BD59-A6C34878D82A}">
                    <a16:rowId xmlns:a16="http://schemas.microsoft.com/office/drawing/2014/main" val="1985225008"/>
                  </a:ext>
                </a:extLst>
              </a:tr>
            </a:tbl>
          </a:graphicData>
        </a:graphic>
      </p:graphicFrame>
      <p:sp>
        <p:nvSpPr>
          <p:cNvPr id="7" name="Elipse 6">
            <a:extLst>
              <a:ext uri="{FF2B5EF4-FFF2-40B4-BE49-F238E27FC236}">
                <a16:creationId xmlns:a16="http://schemas.microsoft.com/office/drawing/2014/main" id="{A88FC54A-FB23-4E01-98AC-8EB06A4E50ED}"/>
              </a:ext>
            </a:extLst>
          </p:cNvPr>
          <p:cNvSpPr/>
          <p:nvPr/>
        </p:nvSpPr>
        <p:spPr>
          <a:xfrm>
            <a:off x="4102176" y="3805518"/>
            <a:ext cx="4463599" cy="322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7716A949-4C32-418E-91B8-769CEB2DE391}"/>
              </a:ext>
            </a:extLst>
          </p:cNvPr>
          <p:cNvSpPr/>
          <p:nvPr/>
        </p:nvSpPr>
        <p:spPr>
          <a:xfrm>
            <a:off x="4102175" y="4755761"/>
            <a:ext cx="4463599" cy="322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a:extLst>
              <a:ext uri="{FF2B5EF4-FFF2-40B4-BE49-F238E27FC236}">
                <a16:creationId xmlns:a16="http://schemas.microsoft.com/office/drawing/2014/main" id="{25E2025B-D8AC-4BAE-8DAD-A180F946DD9C}"/>
              </a:ext>
            </a:extLst>
          </p:cNvPr>
          <p:cNvSpPr/>
          <p:nvPr/>
        </p:nvSpPr>
        <p:spPr>
          <a:xfrm>
            <a:off x="4102176" y="5217429"/>
            <a:ext cx="4463599" cy="322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a:extLst>
              <a:ext uri="{FF2B5EF4-FFF2-40B4-BE49-F238E27FC236}">
                <a16:creationId xmlns:a16="http://schemas.microsoft.com/office/drawing/2014/main" id="{2785F37E-F257-40F4-AD5B-C25933FF6187}"/>
              </a:ext>
            </a:extLst>
          </p:cNvPr>
          <p:cNvSpPr/>
          <p:nvPr/>
        </p:nvSpPr>
        <p:spPr>
          <a:xfrm>
            <a:off x="4159330" y="5616358"/>
            <a:ext cx="4463599" cy="322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843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FE10914-9635-4315-96D7-93A392072EE0}"/>
              </a:ext>
            </a:extLst>
          </p:cNvPr>
          <p:cNvSpPr>
            <a:spLocks noGrp="1"/>
          </p:cNvSpPr>
          <p:nvPr>
            <p:ph type="body" idx="1"/>
          </p:nvPr>
        </p:nvSpPr>
        <p:spPr/>
        <p:txBody>
          <a:bodyPr/>
          <a:lstStyle/>
          <a:p>
            <a:pPr algn="ctr"/>
            <a:r>
              <a:rPr lang="pt-BR"/>
              <a:t>Potência reduzida</a:t>
            </a:r>
          </a:p>
        </p:txBody>
      </p:sp>
      <p:sp>
        <p:nvSpPr>
          <p:cNvPr id="4" name="Espaço Reservado para Texto 3">
            <a:extLst>
              <a:ext uri="{FF2B5EF4-FFF2-40B4-BE49-F238E27FC236}">
                <a16:creationId xmlns:a16="http://schemas.microsoft.com/office/drawing/2014/main" id="{7844D2C9-005F-46CE-97BB-67530E640758}"/>
              </a:ext>
            </a:extLst>
          </p:cNvPr>
          <p:cNvSpPr>
            <a:spLocks noGrp="1"/>
          </p:cNvSpPr>
          <p:nvPr>
            <p:ph type="body" sz="quarter" idx="3"/>
          </p:nvPr>
        </p:nvSpPr>
        <p:spPr/>
        <p:txBody>
          <a:bodyPr/>
          <a:lstStyle/>
          <a:p>
            <a:pPr algn="ctr"/>
            <a:r>
              <a:rPr lang="pt-BR"/>
              <a:t>Potência plena</a:t>
            </a:r>
          </a:p>
        </p:txBody>
      </p:sp>
      <p:sp>
        <p:nvSpPr>
          <p:cNvPr id="6" name="Título 5">
            <a:extLst>
              <a:ext uri="{FF2B5EF4-FFF2-40B4-BE49-F238E27FC236}">
                <a16:creationId xmlns:a16="http://schemas.microsoft.com/office/drawing/2014/main" id="{64229712-6C73-4649-B31E-45B228871416}"/>
              </a:ext>
            </a:extLst>
          </p:cNvPr>
          <p:cNvSpPr>
            <a:spLocks noGrp="1"/>
          </p:cNvSpPr>
          <p:nvPr>
            <p:ph type="title"/>
          </p:nvPr>
        </p:nvSpPr>
        <p:spPr/>
        <p:txBody>
          <a:bodyPr/>
          <a:lstStyle/>
          <a:p>
            <a:r>
              <a:rPr lang="pt-BR">
                <a:solidFill>
                  <a:srgbClr val="7F7F7F"/>
                </a:solidFill>
              </a:rPr>
              <a:t>ANÁLISE</a:t>
            </a:r>
            <a:r>
              <a:rPr lang="pt-BR"/>
              <a:t> DA SIMULAÇÃO – Estudo 2</a:t>
            </a:r>
          </a:p>
        </p:txBody>
      </p:sp>
      <p:pic>
        <p:nvPicPr>
          <p:cNvPr id="11" name="Espaço Reservado para Conteúdo 10">
            <a:extLst>
              <a:ext uri="{FF2B5EF4-FFF2-40B4-BE49-F238E27FC236}">
                <a16:creationId xmlns:a16="http://schemas.microsoft.com/office/drawing/2014/main" id="{5934A797-20C3-4FE8-AC96-79A9B1B6669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p:blipFill>
        <p:spPr bwMode="auto">
          <a:xfrm>
            <a:off x="353601" y="2605577"/>
            <a:ext cx="3877282" cy="3253419"/>
          </a:xfrm>
          <a:prstGeom prst="rect">
            <a:avLst/>
          </a:prstGeom>
          <a:noFill/>
          <a:ln>
            <a:noFill/>
          </a:ln>
          <a:extLst>
            <a:ext uri="{53640926-AAD7-44D8-BBD7-CCE9431645EC}">
              <a14:shadowObscured xmlns:a14="http://schemas.microsoft.com/office/drawing/2010/main"/>
            </a:ext>
          </a:extLst>
        </p:spPr>
      </p:pic>
      <p:pic>
        <p:nvPicPr>
          <p:cNvPr id="12" name="Espaço Reservado para Conteúdo 11">
            <a:extLst>
              <a:ext uri="{FF2B5EF4-FFF2-40B4-BE49-F238E27FC236}">
                <a16:creationId xmlns:a16="http://schemas.microsoft.com/office/drawing/2014/main" id="{273470E2-E4BE-43B6-B222-5779245E5BE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bwMode="auto">
          <a:xfrm>
            <a:off x="4634188" y="2615652"/>
            <a:ext cx="3865296" cy="3243361"/>
          </a:xfrm>
          <a:prstGeom prst="rect">
            <a:avLst/>
          </a:prstGeom>
          <a:noFill/>
          <a:ln>
            <a:no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71622C1D-76F1-4122-AD2A-98EE3DA121EF}"/>
              </a:ext>
            </a:extLst>
          </p:cNvPr>
          <p:cNvSpPr txBox="1"/>
          <p:nvPr/>
        </p:nvSpPr>
        <p:spPr>
          <a:xfrm>
            <a:off x="1889449" y="1397849"/>
            <a:ext cx="5365102" cy="461665"/>
          </a:xfrm>
          <a:prstGeom prst="rect">
            <a:avLst/>
          </a:prstGeom>
          <a:noFill/>
        </p:spPr>
        <p:txBody>
          <a:bodyPr wrap="square">
            <a:spAutoFit/>
          </a:bodyPr>
          <a:lstStyle/>
          <a:p>
            <a:pPr algn="ctr"/>
            <a:r>
              <a:rPr lang="pt-BR" sz="2400" b="1">
                <a:solidFill>
                  <a:schemeClr val="tx1">
                    <a:lumMod val="50000"/>
                    <a:lumOff val="50000"/>
                  </a:schemeClr>
                </a:solidFill>
                <a:ea typeface="Open Sans" panose="020B0606030504020204" pitchFamily="34" charset="0"/>
                <a:cs typeface="Open Sans" panose="020B0606030504020204" pitchFamily="34" charset="0"/>
              </a:rPr>
              <a:t>Tensões mínimas ao longo da Linha 12</a:t>
            </a:r>
          </a:p>
        </p:txBody>
      </p:sp>
    </p:spTree>
    <p:extLst>
      <p:ext uri="{BB962C8B-B14F-4D97-AF65-F5344CB8AC3E}">
        <p14:creationId xmlns:p14="http://schemas.microsoft.com/office/powerpoint/2010/main" val="144191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ANÁLISE</a:t>
            </a:r>
            <a:r>
              <a:rPr lang="pt-BR"/>
              <a:t> DA SIMULAÇÃO – Estudo 2</a:t>
            </a:r>
          </a:p>
        </p:txBody>
      </p:sp>
      <p:sp>
        <p:nvSpPr>
          <p:cNvPr id="8" name="Espaço Reservado para Conteúdo 7">
            <a:extLst>
              <a:ext uri="{FF2B5EF4-FFF2-40B4-BE49-F238E27FC236}">
                <a16:creationId xmlns:a16="http://schemas.microsoft.com/office/drawing/2014/main" id="{1FD7526F-E0D6-4387-BC04-3A7299833FBE}"/>
              </a:ext>
            </a:extLst>
          </p:cNvPr>
          <p:cNvSpPr>
            <a:spLocks noGrp="1"/>
          </p:cNvSpPr>
          <p:nvPr>
            <p:ph idx="1"/>
          </p:nvPr>
        </p:nvSpPr>
        <p:spPr/>
        <p:txBody>
          <a:bodyPr>
            <a:normAutofit/>
          </a:bodyPr>
          <a:lstStyle/>
          <a:p>
            <a:pPr marL="0" indent="0">
              <a:buNone/>
            </a:pPr>
            <a:r>
              <a:rPr lang="pt-BR" b="1"/>
              <a:t>Tempo de viagem </a:t>
            </a:r>
          </a:p>
          <a:p>
            <a:pPr marL="0" indent="0" algn="ctr">
              <a:buNone/>
            </a:pPr>
            <a:endParaRPr lang="pt-BR" b="1"/>
          </a:p>
          <a:p>
            <a:pPr marL="0" indent="0">
              <a:buNone/>
            </a:pPr>
            <a:r>
              <a:rPr lang="pt-BR"/>
              <a:t>Com a alteração de potência reduzida para potência plena, nos trens da Linha 12 – Safira, o impacto no tempo de viagem para a linha foi de 21 segundos numa viagem de aproximadamente uma hora por toda sua extensão de quase 39 km, da Estação Brás até a Estação Calmon Viana.</a:t>
            </a:r>
          </a:p>
          <a:p>
            <a:endParaRPr lang="pt-BR"/>
          </a:p>
        </p:txBody>
      </p:sp>
    </p:spTree>
    <p:extLst>
      <p:ext uri="{BB962C8B-B14F-4D97-AF65-F5344CB8AC3E}">
        <p14:creationId xmlns:p14="http://schemas.microsoft.com/office/powerpoint/2010/main" val="24747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RESULTADOS </a:t>
            </a:r>
            <a:r>
              <a:rPr lang="pt-BR"/>
              <a:t>– Estudo 2</a:t>
            </a:r>
          </a:p>
        </p:txBody>
      </p:sp>
      <p:sp>
        <p:nvSpPr>
          <p:cNvPr id="8" name="Espaço Reservado para Conteúdo 7">
            <a:extLst>
              <a:ext uri="{FF2B5EF4-FFF2-40B4-BE49-F238E27FC236}">
                <a16:creationId xmlns:a16="http://schemas.microsoft.com/office/drawing/2014/main" id="{1FD7526F-E0D6-4387-BC04-3A7299833FBE}"/>
              </a:ext>
            </a:extLst>
          </p:cNvPr>
          <p:cNvSpPr>
            <a:spLocks noGrp="1"/>
          </p:cNvSpPr>
          <p:nvPr>
            <p:ph idx="1"/>
          </p:nvPr>
        </p:nvSpPr>
        <p:spPr/>
        <p:txBody>
          <a:bodyPr>
            <a:normAutofit lnSpcReduction="10000"/>
          </a:bodyPr>
          <a:lstStyle/>
          <a:p>
            <a:pPr marL="0" indent="0">
              <a:buNone/>
            </a:pPr>
            <a:r>
              <a:rPr lang="pt-BR"/>
              <a:t>Como resultado da simulação verificou-se que, apesar das correntes instantâneas mais altas, acréscimo no consumo e acréscimo de demanda causados nos picos de partida, a redução no tempo de viagem seria insatisfatória.  Mostrando-se tal alternativa inconveniente na análise entre vantagens e desvantagens.</a:t>
            </a:r>
          </a:p>
          <a:p>
            <a:pPr marL="0" indent="0">
              <a:buNone/>
            </a:pPr>
            <a:r>
              <a:rPr lang="pt-BR"/>
              <a:t>A melhora no desempenho operacional proporcionada em termos de ganho no tempo de viagem é irrisória frente aos riscos de desligamentos e transtornos na operação.</a:t>
            </a:r>
          </a:p>
          <a:p>
            <a:pPr marL="0" indent="0">
              <a:buNone/>
            </a:pPr>
            <a:r>
              <a:rPr lang="pt-BR"/>
              <a:t>Em posse de tais informações, a possibilidade de se utilizar os trens na Linha 12 em potência plena foi descartada. </a:t>
            </a:r>
          </a:p>
          <a:p>
            <a:endParaRPr lang="pt-BR"/>
          </a:p>
        </p:txBody>
      </p:sp>
    </p:spTree>
    <p:extLst>
      <p:ext uri="{BB962C8B-B14F-4D97-AF65-F5344CB8AC3E}">
        <p14:creationId xmlns:p14="http://schemas.microsoft.com/office/powerpoint/2010/main" val="122358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CONCLUSÕES GERAIS</a:t>
            </a:r>
            <a:endParaRPr lang="pt-BR"/>
          </a:p>
        </p:txBody>
      </p:sp>
      <p:sp>
        <p:nvSpPr>
          <p:cNvPr id="8" name="Espaço Reservado para Conteúdo 7">
            <a:extLst>
              <a:ext uri="{FF2B5EF4-FFF2-40B4-BE49-F238E27FC236}">
                <a16:creationId xmlns:a16="http://schemas.microsoft.com/office/drawing/2014/main" id="{1FD7526F-E0D6-4387-BC04-3A7299833FBE}"/>
              </a:ext>
            </a:extLst>
          </p:cNvPr>
          <p:cNvSpPr>
            <a:spLocks noGrp="1"/>
          </p:cNvSpPr>
          <p:nvPr>
            <p:ph idx="1"/>
          </p:nvPr>
        </p:nvSpPr>
        <p:spPr/>
        <p:txBody>
          <a:bodyPr>
            <a:normAutofit/>
          </a:bodyPr>
          <a:lstStyle/>
          <a:p>
            <a:r>
              <a:rPr lang="pt-BR"/>
              <a:t>Resultados proporcionaram auxílio decisivo nas tomadas de decisão referentes a alterações propostas. Desta forma, mostrou-se uma ferramenta de grande relevância por meio da apresentação das previsões de consumo, demanda, correntes circulantes e grade horária.</a:t>
            </a:r>
          </a:p>
          <a:p>
            <a:r>
              <a:rPr lang="pt-BR"/>
              <a:t>Primeiro estudo de caso: foi possível comprovar a viabilidade da alteração da frota operacional da Linha 10 – Turquesa, que posteriormente apresentou valores medidos compatíveis com os resultados da simulação.</a:t>
            </a:r>
          </a:p>
        </p:txBody>
      </p:sp>
    </p:spTree>
    <p:extLst>
      <p:ext uri="{BB962C8B-B14F-4D97-AF65-F5344CB8AC3E}">
        <p14:creationId xmlns:p14="http://schemas.microsoft.com/office/powerpoint/2010/main" val="222427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949A9BF-E575-4770-86AA-6B4280F4E7BD}"/>
              </a:ext>
            </a:extLst>
          </p:cNvPr>
          <p:cNvSpPr>
            <a:spLocks noGrp="1"/>
          </p:cNvSpPr>
          <p:nvPr>
            <p:ph type="title"/>
          </p:nvPr>
        </p:nvSpPr>
        <p:spPr/>
        <p:txBody>
          <a:bodyPr/>
          <a:lstStyle/>
          <a:p>
            <a:r>
              <a:rPr lang="pt-BR">
                <a:solidFill>
                  <a:srgbClr val="7F7F7F"/>
                </a:solidFill>
              </a:rPr>
              <a:t>CONCLUSÕES GERAIS</a:t>
            </a:r>
            <a:endParaRPr lang="pt-BR"/>
          </a:p>
        </p:txBody>
      </p:sp>
      <p:sp>
        <p:nvSpPr>
          <p:cNvPr id="8" name="Espaço Reservado para Conteúdo 7">
            <a:extLst>
              <a:ext uri="{FF2B5EF4-FFF2-40B4-BE49-F238E27FC236}">
                <a16:creationId xmlns:a16="http://schemas.microsoft.com/office/drawing/2014/main" id="{1FD7526F-E0D6-4387-BC04-3A7299833FBE}"/>
              </a:ext>
            </a:extLst>
          </p:cNvPr>
          <p:cNvSpPr>
            <a:spLocks noGrp="1"/>
          </p:cNvSpPr>
          <p:nvPr>
            <p:ph idx="1"/>
          </p:nvPr>
        </p:nvSpPr>
        <p:spPr/>
        <p:txBody>
          <a:bodyPr>
            <a:normAutofit/>
          </a:bodyPr>
          <a:lstStyle/>
          <a:p>
            <a:r>
              <a:rPr lang="pt-BR"/>
              <a:t>Segundo estudo de caso: a alteração estudada se mostrou não ser vantajosa e desta forma a simulação foi crucial na tomada de decisão evitando um grande acréscimo de esforço no sistema de alimentação que acarretaria um ganho operacional imperceptível. </a:t>
            </a:r>
          </a:p>
          <a:p>
            <a:r>
              <a:rPr lang="pt-BR"/>
              <a:t>Forte base de informações a ser aproveitados nos posteriores trabalhos de simulação, reduzindo tempo desprendido em tais atividades.</a:t>
            </a:r>
          </a:p>
          <a:p>
            <a:endParaRPr lang="pt-BR"/>
          </a:p>
        </p:txBody>
      </p:sp>
    </p:spTree>
    <p:extLst>
      <p:ext uri="{BB962C8B-B14F-4D97-AF65-F5344CB8AC3E}">
        <p14:creationId xmlns:p14="http://schemas.microsoft.com/office/powerpoint/2010/main" val="2216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8A5C7-6799-4CD5-88C1-15B169E1E149}"/>
              </a:ext>
            </a:extLst>
          </p:cNvPr>
          <p:cNvSpPr>
            <a:spLocks noGrp="1"/>
          </p:cNvSpPr>
          <p:nvPr>
            <p:ph type="title"/>
          </p:nvPr>
        </p:nvSpPr>
        <p:spPr/>
        <p:txBody>
          <a:bodyPr/>
          <a:lstStyle/>
          <a:p>
            <a:r>
              <a:rPr lang="pt-BR"/>
              <a:t>REFERÊNCIAS</a:t>
            </a:r>
          </a:p>
        </p:txBody>
      </p:sp>
      <p:sp>
        <p:nvSpPr>
          <p:cNvPr id="3" name="Espaço Reservado para Conteúdo 2">
            <a:extLst>
              <a:ext uri="{FF2B5EF4-FFF2-40B4-BE49-F238E27FC236}">
                <a16:creationId xmlns:a16="http://schemas.microsoft.com/office/drawing/2014/main" id="{99485025-2685-4764-96BD-C09A1817A1D8}"/>
              </a:ext>
            </a:extLst>
          </p:cNvPr>
          <p:cNvSpPr>
            <a:spLocks noGrp="1"/>
          </p:cNvSpPr>
          <p:nvPr>
            <p:ph idx="1"/>
          </p:nvPr>
        </p:nvSpPr>
        <p:spPr/>
        <p:txBody>
          <a:bodyPr>
            <a:normAutofit/>
          </a:bodyPr>
          <a:lstStyle/>
          <a:p>
            <a:pPr marL="0" indent="0">
              <a:spcBef>
                <a:spcPts val="1800"/>
              </a:spcBef>
              <a:buNone/>
            </a:pPr>
            <a:r>
              <a:rPr lang="en-US" sz="2000" b="1"/>
              <a:t>Goodman C.J., Siu L.K. e Ho T.K. </a:t>
            </a:r>
            <a:r>
              <a:rPr lang="en-US" sz="2000"/>
              <a:t>A review of simulation models for railway systems [</a:t>
            </a:r>
            <a:r>
              <a:rPr lang="en-US" sz="2000" err="1"/>
              <a:t>Conferência</a:t>
            </a:r>
            <a:r>
              <a:rPr lang="en-US" sz="2000"/>
              <a:t>] // International Conference on Developments in Mass Transit Systems. - London : Copyright 1998 IEEE, 1998.</a:t>
            </a:r>
          </a:p>
          <a:p>
            <a:pPr marL="0" indent="0">
              <a:spcBef>
                <a:spcPts val="1800"/>
              </a:spcBef>
              <a:buNone/>
            </a:pPr>
            <a:r>
              <a:rPr lang="en-US" sz="2000" b="1"/>
              <a:t>Ho T.K. [et al.] </a:t>
            </a:r>
            <a:r>
              <a:rPr lang="en-US" sz="2000"/>
              <a:t>Computer simulation and modeling in railway applications [</a:t>
            </a:r>
            <a:r>
              <a:rPr lang="en-US" sz="2000" err="1"/>
              <a:t>Periódico</a:t>
            </a:r>
            <a:r>
              <a:rPr lang="en-US" sz="2000"/>
              <a:t>]. - Computer Physics Communications : ScienceDirect, 2002. - 1-10 : Vol. 143 (1).</a:t>
            </a:r>
          </a:p>
          <a:p>
            <a:pPr marL="0" indent="0">
              <a:spcBef>
                <a:spcPts val="1800"/>
              </a:spcBef>
              <a:buNone/>
            </a:pPr>
            <a:r>
              <a:rPr lang="en-US" sz="2000" b="1"/>
              <a:t>Pires. </a:t>
            </a:r>
            <a:r>
              <a:rPr lang="en-US" sz="2000" b="1" err="1"/>
              <a:t>Cassiano</a:t>
            </a:r>
            <a:r>
              <a:rPr lang="en-US" sz="2000" b="1"/>
              <a:t> Lobo </a:t>
            </a:r>
            <a:r>
              <a:rPr lang="en-US" sz="2000" err="1"/>
              <a:t>Engenharia</a:t>
            </a:r>
            <a:r>
              <a:rPr lang="en-US" sz="2000"/>
              <a:t> </a:t>
            </a:r>
            <a:r>
              <a:rPr lang="en-US" sz="2000" err="1"/>
              <a:t>elétrica</a:t>
            </a:r>
            <a:r>
              <a:rPr lang="en-US" sz="2000"/>
              <a:t> </a:t>
            </a:r>
            <a:r>
              <a:rPr lang="en-US" sz="2000" err="1"/>
              <a:t>ferroviária</a:t>
            </a:r>
            <a:r>
              <a:rPr lang="en-US" sz="2000"/>
              <a:t> e </a:t>
            </a:r>
            <a:r>
              <a:rPr lang="en-US" sz="2000" err="1"/>
              <a:t>metroviária</a:t>
            </a:r>
            <a:r>
              <a:rPr lang="en-US" sz="2000"/>
              <a:t>: do </a:t>
            </a:r>
            <a:r>
              <a:rPr lang="en-US" sz="2000" err="1"/>
              <a:t>trólebus</a:t>
            </a:r>
            <a:r>
              <a:rPr lang="en-US" sz="2000"/>
              <a:t> </a:t>
            </a:r>
            <a:r>
              <a:rPr lang="en-US" sz="2000" err="1"/>
              <a:t>ao</a:t>
            </a:r>
            <a:r>
              <a:rPr lang="en-US" sz="2000"/>
              <a:t> </a:t>
            </a:r>
            <a:r>
              <a:rPr lang="en-US" sz="2000" err="1"/>
              <a:t>trem</a:t>
            </a:r>
            <a:r>
              <a:rPr lang="en-US" sz="2000"/>
              <a:t> de </a:t>
            </a:r>
            <a:r>
              <a:rPr lang="en-US" sz="2000" err="1"/>
              <a:t>alta</a:t>
            </a:r>
            <a:r>
              <a:rPr lang="en-US" sz="2000"/>
              <a:t> </a:t>
            </a:r>
            <a:r>
              <a:rPr lang="en-US" sz="2000" err="1"/>
              <a:t>velocidade</a:t>
            </a:r>
            <a:r>
              <a:rPr lang="en-US" sz="2000"/>
              <a:t> [</a:t>
            </a:r>
            <a:r>
              <a:rPr lang="en-US" sz="2000" err="1"/>
              <a:t>Livro</a:t>
            </a:r>
            <a:r>
              <a:rPr lang="en-US" sz="2000"/>
              <a:t>]. - Rio de Janeiro : LTC, 2013.</a:t>
            </a:r>
          </a:p>
          <a:p>
            <a:pPr marL="0" indent="0">
              <a:spcBef>
                <a:spcPts val="1800"/>
              </a:spcBef>
              <a:buNone/>
            </a:pPr>
            <a:r>
              <a:rPr lang="en-US" sz="2000" b="1"/>
              <a:t>SIGNON. Deutschland GmbH </a:t>
            </a:r>
            <a:r>
              <a:rPr lang="en-US" sz="2000"/>
              <a:t>SIGNON </a:t>
            </a:r>
            <a:r>
              <a:rPr lang="en-US" sz="2000" err="1"/>
              <a:t>SINAnet</a:t>
            </a:r>
            <a:r>
              <a:rPr lang="en-US" sz="2000"/>
              <a:t> and SIGNON </a:t>
            </a:r>
            <a:r>
              <a:rPr lang="en-US" sz="2000" err="1"/>
              <a:t>WEBAnet</a:t>
            </a:r>
            <a:r>
              <a:rPr lang="en-US" sz="2000"/>
              <a:t> [Online] // SIGNON Tools. - 08 de 06 de 2020. - https://www.elbas.de/sinanetwebanet_e.html.</a:t>
            </a:r>
          </a:p>
        </p:txBody>
      </p:sp>
    </p:spTree>
    <p:extLst>
      <p:ext uri="{BB962C8B-B14F-4D97-AF65-F5344CB8AC3E}">
        <p14:creationId xmlns:p14="http://schemas.microsoft.com/office/powerpoint/2010/main" val="628580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3AACB69-6BB8-420D-8C42-8CFDDA5F174D}"/>
              </a:ext>
            </a:extLst>
          </p:cNvPr>
          <p:cNvSpPr>
            <a:spLocks noGrp="1"/>
          </p:cNvSpPr>
          <p:nvPr>
            <p:ph type="title"/>
          </p:nvPr>
        </p:nvSpPr>
        <p:spPr/>
        <p:txBody>
          <a:bodyPr/>
          <a:lstStyle/>
          <a:p>
            <a:r>
              <a:rPr lang="pt-BR"/>
              <a:t>SOBRE OS AUTORES</a:t>
            </a:r>
          </a:p>
        </p:txBody>
      </p:sp>
      <p:sp>
        <p:nvSpPr>
          <p:cNvPr id="4" name="Espaço Reservado para Conteúdo 3">
            <a:extLst>
              <a:ext uri="{FF2B5EF4-FFF2-40B4-BE49-F238E27FC236}">
                <a16:creationId xmlns:a16="http://schemas.microsoft.com/office/drawing/2014/main" id="{79ECF043-58DC-4C6C-A219-3C5DB43CFE3A}"/>
              </a:ext>
            </a:extLst>
          </p:cNvPr>
          <p:cNvSpPr>
            <a:spLocks noGrp="1"/>
          </p:cNvSpPr>
          <p:nvPr>
            <p:ph idx="1"/>
          </p:nvPr>
        </p:nvSpPr>
        <p:spPr>
          <a:xfrm>
            <a:off x="2330245" y="1691573"/>
            <a:ext cx="6111791" cy="2546131"/>
          </a:xfrm>
        </p:spPr>
        <p:txBody>
          <a:bodyPr>
            <a:normAutofit/>
          </a:bodyPr>
          <a:lstStyle/>
          <a:p>
            <a:pPr marL="176213" indent="0">
              <a:buNone/>
            </a:pPr>
            <a:r>
              <a:rPr lang="pt-BR" sz="1600" b="1"/>
              <a:t>Claudimar Santos Chaves</a:t>
            </a:r>
          </a:p>
          <a:p>
            <a:pPr marL="177800" indent="0">
              <a:buNone/>
            </a:pPr>
            <a:r>
              <a:rPr lang="pt-BR" sz="1500"/>
              <a:t>Graduação: Engenharia Elétrica pela UFSJ;</a:t>
            </a:r>
          </a:p>
          <a:p>
            <a:pPr marL="177800" indent="0">
              <a:buNone/>
            </a:pPr>
            <a:r>
              <a:rPr lang="pt-BR" sz="1500"/>
              <a:t>Pós-graduação: Empreendedorismo e Inovação nas Engenharias;</a:t>
            </a:r>
          </a:p>
          <a:p>
            <a:pPr marL="177800" indent="0">
              <a:lnSpc>
                <a:spcPct val="100000"/>
              </a:lnSpc>
              <a:buNone/>
            </a:pPr>
            <a:r>
              <a:rPr lang="pt-BR" sz="1500"/>
              <a:t>Trabalho atual: engenheiro da CPTM trabalhando com gestão de energia e simulação computacional do sistema elétrico. Tem experiência em elaboração de projetos de linhas de transmissão alta tensão aéreas e subterrâneas.</a:t>
            </a:r>
          </a:p>
          <a:p>
            <a:pPr marL="0" indent="0">
              <a:buNone/>
            </a:pPr>
            <a:endParaRPr lang="pt-BR" sz="1500"/>
          </a:p>
        </p:txBody>
      </p:sp>
      <p:pic>
        <p:nvPicPr>
          <p:cNvPr id="5" name="Imagem 4">
            <a:extLst>
              <a:ext uri="{FF2B5EF4-FFF2-40B4-BE49-F238E27FC236}">
                <a16:creationId xmlns:a16="http://schemas.microsoft.com/office/drawing/2014/main" id="{927C21CC-5522-44E3-9AF4-16391A5186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545" y="1937778"/>
            <a:ext cx="1627700" cy="1491222"/>
          </a:xfrm>
          <a:prstGeom prst="rect">
            <a:avLst/>
          </a:prstGeom>
        </p:spPr>
      </p:pic>
      <p:sp>
        <p:nvSpPr>
          <p:cNvPr id="9" name="CaixaDeTexto 8">
            <a:extLst>
              <a:ext uri="{FF2B5EF4-FFF2-40B4-BE49-F238E27FC236}">
                <a16:creationId xmlns:a16="http://schemas.microsoft.com/office/drawing/2014/main" id="{A766D72E-16D4-4FC1-B67B-313367E18676}"/>
              </a:ext>
            </a:extLst>
          </p:cNvPr>
          <p:cNvSpPr txBox="1"/>
          <p:nvPr/>
        </p:nvSpPr>
        <p:spPr>
          <a:xfrm>
            <a:off x="701964" y="3836728"/>
            <a:ext cx="6111790" cy="2092881"/>
          </a:xfrm>
          <a:prstGeom prst="rect">
            <a:avLst/>
          </a:prstGeom>
          <a:noFill/>
        </p:spPr>
        <p:txBody>
          <a:bodyPr wrap="square">
            <a:spAutoFit/>
          </a:bodyPr>
          <a:lstStyle/>
          <a:p>
            <a:pPr>
              <a:spcBef>
                <a:spcPts val="1000"/>
              </a:spcBef>
            </a:pPr>
            <a:r>
              <a:rPr lang="pt-BR" sz="1600" b="1">
                <a:solidFill>
                  <a:schemeClr val="tx1">
                    <a:lumMod val="50000"/>
                    <a:lumOff val="50000"/>
                  </a:schemeClr>
                </a:solidFill>
                <a:latin typeface="+mj-lt"/>
              </a:rPr>
              <a:t>Raquel </a:t>
            </a:r>
            <a:r>
              <a:rPr lang="pt-BR" sz="1600" b="1" err="1">
                <a:solidFill>
                  <a:schemeClr val="tx1">
                    <a:lumMod val="50000"/>
                    <a:lumOff val="50000"/>
                  </a:schemeClr>
                </a:solidFill>
                <a:latin typeface="+mj-lt"/>
              </a:rPr>
              <a:t>Hashiguti</a:t>
            </a:r>
            <a:endParaRPr lang="pt-BR" sz="1600" b="1">
              <a:solidFill>
                <a:schemeClr val="tx1">
                  <a:lumMod val="50000"/>
                  <a:lumOff val="50000"/>
                </a:schemeClr>
              </a:solidFill>
              <a:latin typeface="+mj-lt"/>
            </a:endParaRPr>
          </a:p>
          <a:p>
            <a:pPr>
              <a:spcBef>
                <a:spcPts val="1000"/>
              </a:spcBef>
            </a:pPr>
            <a:r>
              <a:rPr lang="pt-BR" sz="1500">
                <a:solidFill>
                  <a:schemeClr val="tx1">
                    <a:lumMod val="50000"/>
                    <a:lumOff val="50000"/>
                  </a:schemeClr>
                </a:solidFill>
                <a:latin typeface="+mj-lt"/>
              </a:rPr>
              <a:t>Graduação: Engenharia Elétrica pela UTFPR;</a:t>
            </a:r>
          </a:p>
          <a:p>
            <a:pPr>
              <a:spcBef>
                <a:spcPts val="1000"/>
              </a:spcBef>
            </a:pPr>
            <a:r>
              <a:rPr lang="pt-BR" sz="1500">
                <a:solidFill>
                  <a:schemeClr val="tx1">
                    <a:lumMod val="50000"/>
                    <a:lumOff val="50000"/>
                  </a:schemeClr>
                </a:solidFill>
                <a:latin typeface="+mj-lt"/>
              </a:rPr>
              <a:t>Pós-graduação: Tecnologia </a:t>
            </a:r>
            <a:r>
              <a:rPr lang="pt-BR" sz="1500" err="1">
                <a:solidFill>
                  <a:schemeClr val="tx1">
                    <a:lumMod val="50000"/>
                    <a:lumOff val="50000"/>
                  </a:schemeClr>
                </a:solidFill>
                <a:latin typeface="+mj-lt"/>
              </a:rPr>
              <a:t>Metroferroviária</a:t>
            </a:r>
            <a:r>
              <a:rPr lang="pt-BR" sz="1500">
                <a:solidFill>
                  <a:schemeClr val="tx1">
                    <a:lumMod val="50000"/>
                    <a:lumOff val="50000"/>
                  </a:schemeClr>
                </a:solidFill>
                <a:latin typeface="+mj-lt"/>
              </a:rPr>
              <a:t> pelo PECE-Poli USP;</a:t>
            </a:r>
          </a:p>
          <a:p>
            <a:pPr>
              <a:spcBef>
                <a:spcPts val="1000"/>
              </a:spcBef>
            </a:pPr>
            <a:r>
              <a:rPr lang="pt-BR" sz="1500">
                <a:solidFill>
                  <a:schemeClr val="tx1">
                    <a:lumMod val="50000"/>
                    <a:lumOff val="50000"/>
                  </a:schemeClr>
                </a:solidFill>
                <a:latin typeface="+mj-lt"/>
              </a:rPr>
              <a:t>Trabalho atual: engenheira da CPTM trabalhando no desenvolvimento de projetos básicos, acompanhamento de projetos executivos, inspeções e comissionamentos de equipamentos, sistemas, subestações e cabines seccionadoras e paralelismo do sistema de tração.</a:t>
            </a:r>
          </a:p>
        </p:txBody>
      </p:sp>
      <p:pic>
        <p:nvPicPr>
          <p:cNvPr id="11" name="Imagem 10">
            <a:extLst>
              <a:ext uri="{FF2B5EF4-FFF2-40B4-BE49-F238E27FC236}">
                <a16:creationId xmlns:a16="http://schemas.microsoft.com/office/drawing/2014/main" id="{12A1BEA7-0819-42D8-9F90-A3E5FED77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8107" y="4169740"/>
            <a:ext cx="1902476" cy="1426856"/>
          </a:xfrm>
          <a:prstGeom prst="rect">
            <a:avLst/>
          </a:prstGeom>
        </p:spPr>
      </p:pic>
    </p:spTree>
    <p:extLst>
      <p:ext uri="{BB962C8B-B14F-4D97-AF65-F5344CB8AC3E}">
        <p14:creationId xmlns:p14="http://schemas.microsoft.com/office/powerpoint/2010/main" val="3766130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1"/>
          <p:cNvSpPr/>
          <p:nvPr/>
        </p:nvSpPr>
        <p:spPr>
          <a:xfrm>
            <a:off x="495300" y="5636950"/>
            <a:ext cx="3874325" cy="830997"/>
          </a:xfrm>
          <a:prstGeom prst="rect">
            <a:avLst/>
          </a:prstGeom>
        </p:spPr>
        <p:txBody>
          <a:bodyPr wrap="square">
            <a:spAutoFit/>
          </a:bodyPr>
          <a:lstStyle/>
          <a:p>
            <a:r>
              <a:rPr lang="en-US" sz="2400" err="1">
                <a:solidFill>
                  <a:schemeClr val="tx1">
                    <a:lumMod val="50000"/>
                    <a:lumOff val="50000"/>
                  </a:schemeClr>
                </a:solidFill>
                <a:ea typeface="Open Sans" panose="020B0606030504020204" pitchFamily="34" charset="0"/>
                <a:cs typeface="Open Sans" panose="020B0606030504020204" pitchFamily="34" charset="0"/>
              </a:rPr>
              <a:t>Claudimar</a:t>
            </a:r>
            <a:r>
              <a:rPr lang="en-US" sz="2400">
                <a:solidFill>
                  <a:schemeClr val="tx1">
                    <a:lumMod val="50000"/>
                    <a:lumOff val="50000"/>
                  </a:schemeClr>
                </a:solidFill>
                <a:ea typeface="Open Sans" panose="020B0606030504020204" pitchFamily="34" charset="0"/>
                <a:cs typeface="Open Sans" panose="020B0606030504020204" pitchFamily="34" charset="0"/>
              </a:rPr>
              <a:t> Santos Chaves</a:t>
            </a:r>
          </a:p>
          <a:p>
            <a:r>
              <a:rPr lang="en-US" sz="2400">
                <a:solidFill>
                  <a:schemeClr val="tx1">
                    <a:lumMod val="50000"/>
                    <a:lumOff val="50000"/>
                  </a:schemeClr>
                </a:solidFill>
                <a:effectLst/>
                <a:ea typeface="Open Sans" panose="020B0606030504020204" pitchFamily="34" charset="0"/>
                <a:cs typeface="Open Sans" panose="020B0606030504020204" pitchFamily="34" charset="0"/>
              </a:rPr>
              <a:t>Raquel Hashiguti</a:t>
            </a:r>
          </a:p>
        </p:txBody>
      </p:sp>
      <p:sp>
        <p:nvSpPr>
          <p:cNvPr id="24" name="TextBox 9"/>
          <p:cNvSpPr txBox="1"/>
          <p:nvPr/>
        </p:nvSpPr>
        <p:spPr>
          <a:xfrm>
            <a:off x="495300" y="3072348"/>
            <a:ext cx="7930243" cy="2308324"/>
          </a:xfrm>
          <a:prstGeom prst="rect">
            <a:avLst/>
          </a:prstGeom>
          <a:noFill/>
        </p:spPr>
        <p:txBody>
          <a:bodyPr wrap="square" rtlCol="0">
            <a:spAutoFit/>
          </a:bodyPr>
          <a:lstStyle/>
          <a:p>
            <a:r>
              <a:rPr lang="pt-BR" sz="4800" b="1">
                <a:solidFill>
                  <a:schemeClr val="tx1">
                    <a:lumMod val="50000"/>
                    <a:lumOff val="50000"/>
                  </a:schemeClr>
                </a:solidFill>
                <a:ea typeface="Open Sans" panose="020B0606030504020204" pitchFamily="34" charset="0"/>
                <a:cs typeface="Open Sans" panose="020B0606030504020204" pitchFamily="34" charset="0"/>
              </a:rPr>
              <a:t>Simulação Computacional do Sistema Elétrico de Tração das Linhas Operacionais da CPTM</a:t>
            </a:r>
            <a:endParaRPr lang="en-US" sz="4800" b="1">
              <a:solidFill>
                <a:schemeClr val="tx1">
                  <a:lumMod val="50000"/>
                  <a:lumOff val="50000"/>
                </a:schemeClr>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830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68192-DB57-44E6-805E-61CF807115D1}"/>
              </a:ext>
            </a:extLst>
          </p:cNvPr>
          <p:cNvSpPr>
            <a:spLocks noGrp="1"/>
          </p:cNvSpPr>
          <p:nvPr>
            <p:ph type="title"/>
          </p:nvPr>
        </p:nvSpPr>
        <p:spPr/>
        <p:txBody>
          <a:bodyPr/>
          <a:lstStyle/>
          <a:p>
            <a:r>
              <a:rPr lang="pt-BR"/>
              <a:t>COMO?</a:t>
            </a:r>
          </a:p>
        </p:txBody>
      </p:sp>
      <p:sp>
        <p:nvSpPr>
          <p:cNvPr id="3" name="Espaço Reservado para Conteúdo 2">
            <a:extLst>
              <a:ext uri="{FF2B5EF4-FFF2-40B4-BE49-F238E27FC236}">
                <a16:creationId xmlns:a16="http://schemas.microsoft.com/office/drawing/2014/main" id="{9F1F1038-7BE2-435D-AD44-D473EC7C247A}"/>
              </a:ext>
            </a:extLst>
          </p:cNvPr>
          <p:cNvSpPr>
            <a:spLocks noGrp="1"/>
          </p:cNvSpPr>
          <p:nvPr>
            <p:ph idx="1"/>
          </p:nvPr>
        </p:nvSpPr>
        <p:spPr/>
        <p:txBody>
          <a:bodyPr>
            <a:normAutofit lnSpcReduction="10000"/>
          </a:bodyPr>
          <a:lstStyle/>
          <a:p>
            <a:pPr marL="0" indent="0">
              <a:buNone/>
            </a:pPr>
            <a:r>
              <a:rPr lang="pt-BR"/>
              <a:t>Para o nosso estudo, foram utilizados dados de saída como: consumo, potência, corrente, tensões, gráfico horário, entre outros.</a:t>
            </a:r>
          </a:p>
          <a:p>
            <a:pPr marL="0" indent="0">
              <a:buNone/>
            </a:pPr>
            <a:r>
              <a:rPr lang="pt-BR"/>
              <a:t>Validação: comparação com registros de consumo e demanda das subestações, e com o tempo de viagem.</a:t>
            </a:r>
          </a:p>
          <a:p>
            <a:pPr marL="0" indent="0">
              <a:buNone/>
            </a:pPr>
            <a:r>
              <a:rPr lang="pt-BR"/>
              <a:t>Estudos propostos:</a:t>
            </a:r>
          </a:p>
          <a:p>
            <a:pPr lvl="4"/>
            <a:r>
              <a:rPr lang="pt-BR"/>
              <a:t>Alteração de frota trens série 2100 por trens série 7000 na Linha 10 – Turquesa da CPTM e;</a:t>
            </a:r>
          </a:p>
          <a:p>
            <a:pPr lvl="4"/>
            <a:r>
              <a:rPr lang="pt-BR"/>
              <a:t>Alteração de potência (reduzida x plena) nos trens da Linha 12 – Safira da CPTM.</a:t>
            </a:r>
          </a:p>
          <a:p>
            <a:endParaRPr lang="pt-BR"/>
          </a:p>
        </p:txBody>
      </p:sp>
    </p:spTree>
    <p:extLst>
      <p:ext uri="{BB962C8B-B14F-4D97-AF65-F5344CB8AC3E}">
        <p14:creationId xmlns:p14="http://schemas.microsoft.com/office/powerpoint/2010/main" val="17035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E1CC3AB-AEE2-496C-82CD-9A1219DD4E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1459" y="2005825"/>
            <a:ext cx="4480099" cy="3598941"/>
          </a:xfrm>
          <a:prstGeom prst="rect">
            <a:avLst/>
          </a:prstGeom>
        </p:spPr>
      </p:pic>
      <p:sp>
        <p:nvSpPr>
          <p:cNvPr id="2" name="Título 1">
            <a:extLst>
              <a:ext uri="{FF2B5EF4-FFF2-40B4-BE49-F238E27FC236}">
                <a16:creationId xmlns:a16="http://schemas.microsoft.com/office/drawing/2014/main" id="{FA4FEF5F-5373-4CC1-83DD-F44C162E43B4}"/>
              </a:ext>
            </a:extLst>
          </p:cNvPr>
          <p:cNvSpPr>
            <a:spLocks noGrp="1"/>
          </p:cNvSpPr>
          <p:nvPr>
            <p:ph type="title"/>
          </p:nvPr>
        </p:nvSpPr>
        <p:spPr/>
        <p:txBody>
          <a:bodyPr/>
          <a:lstStyle/>
          <a:p>
            <a:r>
              <a:rPr lang="pt-BR"/>
              <a:t>ESTUDO 1</a:t>
            </a:r>
          </a:p>
        </p:txBody>
      </p:sp>
      <p:sp>
        <p:nvSpPr>
          <p:cNvPr id="3" name="Espaço Reservado para Conteúdo 2">
            <a:extLst>
              <a:ext uri="{FF2B5EF4-FFF2-40B4-BE49-F238E27FC236}">
                <a16:creationId xmlns:a16="http://schemas.microsoft.com/office/drawing/2014/main" id="{764BF5EF-431B-4DD4-A7FE-617117DBADC8}"/>
              </a:ext>
            </a:extLst>
          </p:cNvPr>
          <p:cNvSpPr>
            <a:spLocks noGrp="1"/>
          </p:cNvSpPr>
          <p:nvPr>
            <p:ph idx="1"/>
          </p:nvPr>
        </p:nvSpPr>
        <p:spPr>
          <a:xfrm>
            <a:off x="2526890" y="1986540"/>
            <a:ext cx="5915147" cy="3823123"/>
          </a:xfrm>
        </p:spPr>
        <p:txBody>
          <a:bodyPr>
            <a:normAutofit/>
          </a:bodyPr>
          <a:lstStyle/>
          <a:p>
            <a:pPr marL="0" indent="0" algn="r">
              <a:buNone/>
            </a:pPr>
            <a:r>
              <a:rPr lang="pt-BR"/>
              <a:t>Abrange os sistemas das linhas 7 – Rubi e 10 – Turquesa que são mutuamente influenciados devido à sua interligação física.</a:t>
            </a:r>
          </a:p>
        </p:txBody>
      </p:sp>
    </p:spTree>
    <p:extLst>
      <p:ext uri="{BB962C8B-B14F-4D97-AF65-F5344CB8AC3E}">
        <p14:creationId xmlns:p14="http://schemas.microsoft.com/office/powerpoint/2010/main" val="24934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BC47E-D842-4E4A-9DBB-FFCA87C5DDB2}"/>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id="{31B18BE8-3D73-4C6F-B46A-10B55520DF46}"/>
              </a:ext>
            </a:extLst>
          </p:cNvPr>
          <p:cNvPicPr>
            <a:picLocks noChangeAspect="1"/>
          </p:cNvPicPr>
          <p:nvPr/>
        </p:nvPicPr>
        <p:blipFill rotWithShape="1">
          <a:blip r:embed="rId3"/>
          <a:srcRect l="2112" r="2112"/>
          <a:stretch/>
        </p:blipFill>
        <p:spPr>
          <a:xfrm>
            <a:off x="-1" y="0"/>
            <a:ext cx="9144001" cy="6857999"/>
          </a:xfrm>
          <a:prstGeom prst="rect">
            <a:avLst/>
          </a:prstGeom>
        </p:spPr>
      </p:pic>
      <p:sp>
        <p:nvSpPr>
          <p:cNvPr id="4" name="CaixaDeTexto 3">
            <a:extLst>
              <a:ext uri="{FF2B5EF4-FFF2-40B4-BE49-F238E27FC236}">
                <a16:creationId xmlns:a16="http://schemas.microsoft.com/office/drawing/2014/main" id="{5E3E4AFB-816D-4936-983F-4BA24526F1C7}"/>
              </a:ext>
            </a:extLst>
          </p:cNvPr>
          <p:cNvSpPr txBox="1"/>
          <p:nvPr/>
        </p:nvSpPr>
        <p:spPr>
          <a:xfrm>
            <a:off x="3233823" y="54295"/>
            <a:ext cx="1781257" cy="246221"/>
          </a:xfrm>
          <a:prstGeom prst="rect">
            <a:avLst/>
          </a:prstGeom>
          <a:solidFill>
            <a:srgbClr val="FFFFFF"/>
          </a:solidFill>
        </p:spPr>
        <p:txBody>
          <a:bodyPr wrap="none" rtlCol="0">
            <a:spAutoFit/>
          </a:bodyPr>
          <a:lstStyle/>
          <a:p>
            <a:r>
              <a:rPr lang="pt-BR" sz="1000"/>
              <a:t>SE Campo Limpo Paulista (CLP)</a:t>
            </a:r>
          </a:p>
        </p:txBody>
      </p:sp>
      <p:sp>
        <p:nvSpPr>
          <p:cNvPr id="5" name="CaixaDeTexto 4">
            <a:extLst>
              <a:ext uri="{FF2B5EF4-FFF2-40B4-BE49-F238E27FC236}">
                <a16:creationId xmlns:a16="http://schemas.microsoft.com/office/drawing/2014/main" id="{43EB3528-1749-4231-8E74-4D9646C66E2B}"/>
              </a:ext>
            </a:extLst>
          </p:cNvPr>
          <p:cNvSpPr txBox="1"/>
          <p:nvPr/>
        </p:nvSpPr>
        <p:spPr>
          <a:xfrm>
            <a:off x="2153078" y="604151"/>
            <a:ext cx="1080745" cy="246221"/>
          </a:xfrm>
          <a:prstGeom prst="rect">
            <a:avLst/>
          </a:prstGeom>
          <a:solidFill>
            <a:srgbClr val="FFFFFF"/>
          </a:solidFill>
        </p:spPr>
        <p:txBody>
          <a:bodyPr wrap="none" rtlCol="0">
            <a:spAutoFit/>
          </a:bodyPr>
          <a:lstStyle>
            <a:defPPr>
              <a:defRPr lang="pt-BR"/>
            </a:defPPr>
            <a:lvl1pPr>
              <a:defRPr sz="1200"/>
            </a:lvl1pPr>
          </a:lstStyle>
          <a:p>
            <a:r>
              <a:rPr lang="pt-BR" sz="1000"/>
              <a:t>CS </a:t>
            </a:r>
            <a:r>
              <a:rPr lang="pt-BR" sz="1000" err="1"/>
              <a:t>Botujuru</a:t>
            </a:r>
            <a:r>
              <a:rPr lang="pt-BR" sz="1000"/>
              <a:t> (BTJ)</a:t>
            </a:r>
          </a:p>
        </p:txBody>
      </p:sp>
      <p:sp>
        <p:nvSpPr>
          <p:cNvPr id="6" name="CaixaDeTexto 5">
            <a:extLst>
              <a:ext uri="{FF2B5EF4-FFF2-40B4-BE49-F238E27FC236}">
                <a16:creationId xmlns:a16="http://schemas.microsoft.com/office/drawing/2014/main" id="{CEA3B0C5-AC27-4F20-BDBE-9344E4D03B13}"/>
              </a:ext>
            </a:extLst>
          </p:cNvPr>
          <p:cNvSpPr txBox="1"/>
          <p:nvPr/>
        </p:nvSpPr>
        <p:spPr>
          <a:xfrm>
            <a:off x="3718980" y="951478"/>
            <a:ext cx="1603324" cy="246221"/>
          </a:xfrm>
          <a:prstGeom prst="rect">
            <a:avLst/>
          </a:prstGeom>
          <a:solidFill>
            <a:srgbClr val="FFFFFF"/>
          </a:solidFill>
        </p:spPr>
        <p:txBody>
          <a:bodyPr wrap="none" rtlCol="0">
            <a:spAutoFit/>
          </a:bodyPr>
          <a:lstStyle>
            <a:defPPr>
              <a:defRPr lang="pt-BR"/>
            </a:defPPr>
            <a:lvl1pPr>
              <a:defRPr sz="1200"/>
            </a:lvl1pPr>
          </a:lstStyle>
          <a:p>
            <a:r>
              <a:rPr lang="pt-BR" sz="1000"/>
              <a:t>SE Francisco Morato (FMO)</a:t>
            </a:r>
          </a:p>
        </p:txBody>
      </p:sp>
      <p:sp>
        <p:nvSpPr>
          <p:cNvPr id="7" name="CaixaDeTexto 6">
            <a:extLst>
              <a:ext uri="{FF2B5EF4-FFF2-40B4-BE49-F238E27FC236}">
                <a16:creationId xmlns:a16="http://schemas.microsoft.com/office/drawing/2014/main" id="{B278FB38-B68C-4233-992D-01E9CEA80338}"/>
              </a:ext>
            </a:extLst>
          </p:cNvPr>
          <p:cNvSpPr txBox="1"/>
          <p:nvPr/>
        </p:nvSpPr>
        <p:spPr>
          <a:xfrm>
            <a:off x="2157382" y="1473608"/>
            <a:ext cx="1513556" cy="246221"/>
          </a:xfrm>
          <a:prstGeom prst="rect">
            <a:avLst/>
          </a:prstGeom>
          <a:solidFill>
            <a:srgbClr val="FFFFFF"/>
          </a:solidFill>
        </p:spPr>
        <p:txBody>
          <a:bodyPr wrap="none" rtlCol="0">
            <a:spAutoFit/>
          </a:bodyPr>
          <a:lstStyle>
            <a:defPPr>
              <a:defRPr lang="pt-BR"/>
            </a:defPPr>
            <a:lvl1pPr>
              <a:defRPr sz="1200"/>
            </a:lvl1pPr>
          </a:lstStyle>
          <a:p>
            <a:r>
              <a:rPr lang="pt-BR" sz="1000"/>
              <a:t>CS Franco da Rocha (FDR)</a:t>
            </a:r>
          </a:p>
        </p:txBody>
      </p:sp>
      <p:sp>
        <p:nvSpPr>
          <p:cNvPr id="8" name="CaixaDeTexto 7">
            <a:extLst>
              <a:ext uri="{FF2B5EF4-FFF2-40B4-BE49-F238E27FC236}">
                <a16:creationId xmlns:a16="http://schemas.microsoft.com/office/drawing/2014/main" id="{C1CFABB7-B8D2-42D3-8700-6CDD4FA7510D}"/>
              </a:ext>
            </a:extLst>
          </p:cNvPr>
          <p:cNvSpPr txBox="1"/>
          <p:nvPr/>
        </p:nvSpPr>
        <p:spPr>
          <a:xfrm>
            <a:off x="3612932" y="1950777"/>
            <a:ext cx="1023037" cy="246221"/>
          </a:xfrm>
          <a:prstGeom prst="rect">
            <a:avLst/>
          </a:prstGeom>
          <a:solidFill>
            <a:srgbClr val="FFFFFF"/>
          </a:solidFill>
        </p:spPr>
        <p:txBody>
          <a:bodyPr wrap="none" rtlCol="0">
            <a:spAutoFit/>
          </a:bodyPr>
          <a:lstStyle>
            <a:defPPr>
              <a:defRPr lang="pt-BR"/>
            </a:defPPr>
            <a:lvl1pPr>
              <a:defRPr sz="1200"/>
            </a:lvl1pPr>
          </a:lstStyle>
          <a:p>
            <a:r>
              <a:rPr lang="pt-BR" sz="1000"/>
              <a:t>SE Caieiras (CAI)</a:t>
            </a:r>
          </a:p>
        </p:txBody>
      </p:sp>
      <p:sp>
        <p:nvSpPr>
          <p:cNvPr id="9" name="CaixaDeTexto 8">
            <a:extLst>
              <a:ext uri="{FF2B5EF4-FFF2-40B4-BE49-F238E27FC236}">
                <a16:creationId xmlns:a16="http://schemas.microsoft.com/office/drawing/2014/main" id="{5AF43253-3059-41FB-AF3E-CD2DDDCB185B}"/>
              </a:ext>
            </a:extLst>
          </p:cNvPr>
          <p:cNvSpPr txBox="1"/>
          <p:nvPr/>
        </p:nvSpPr>
        <p:spPr>
          <a:xfrm>
            <a:off x="3718980" y="2846043"/>
            <a:ext cx="1029449" cy="246221"/>
          </a:xfrm>
          <a:prstGeom prst="rect">
            <a:avLst/>
          </a:prstGeom>
          <a:solidFill>
            <a:srgbClr val="FFFFFF"/>
          </a:solidFill>
        </p:spPr>
        <p:txBody>
          <a:bodyPr wrap="none" rtlCol="0">
            <a:spAutoFit/>
          </a:bodyPr>
          <a:lstStyle>
            <a:defPPr>
              <a:defRPr lang="pt-BR"/>
            </a:defPPr>
            <a:lvl1pPr>
              <a:defRPr sz="1200"/>
            </a:lvl1pPr>
          </a:lstStyle>
          <a:p>
            <a:r>
              <a:rPr lang="pt-BR" sz="1000"/>
              <a:t>SE Jaraguá (JRG)</a:t>
            </a:r>
          </a:p>
        </p:txBody>
      </p:sp>
      <p:sp>
        <p:nvSpPr>
          <p:cNvPr id="10" name="CaixaDeTexto 9">
            <a:extLst>
              <a:ext uri="{FF2B5EF4-FFF2-40B4-BE49-F238E27FC236}">
                <a16:creationId xmlns:a16="http://schemas.microsoft.com/office/drawing/2014/main" id="{FA93E96C-827E-4F23-A989-3535A5D54740}"/>
              </a:ext>
            </a:extLst>
          </p:cNvPr>
          <p:cNvSpPr txBox="1"/>
          <p:nvPr/>
        </p:nvSpPr>
        <p:spPr>
          <a:xfrm>
            <a:off x="2336759" y="3256122"/>
            <a:ext cx="1213794" cy="246221"/>
          </a:xfrm>
          <a:prstGeom prst="rect">
            <a:avLst/>
          </a:prstGeom>
          <a:solidFill>
            <a:srgbClr val="FFFFFF"/>
          </a:solidFill>
        </p:spPr>
        <p:txBody>
          <a:bodyPr wrap="none" rtlCol="0">
            <a:spAutoFit/>
          </a:bodyPr>
          <a:lstStyle>
            <a:defPPr>
              <a:defRPr lang="pt-BR"/>
            </a:defPPr>
            <a:lvl1pPr>
              <a:defRPr sz="1200"/>
            </a:lvl1pPr>
          </a:lstStyle>
          <a:p>
            <a:r>
              <a:rPr lang="pt-BR" sz="1000"/>
              <a:t>CS Vila Clarice (VCL)</a:t>
            </a:r>
          </a:p>
        </p:txBody>
      </p:sp>
      <p:sp>
        <p:nvSpPr>
          <p:cNvPr id="11" name="CaixaDeTexto 10">
            <a:extLst>
              <a:ext uri="{FF2B5EF4-FFF2-40B4-BE49-F238E27FC236}">
                <a16:creationId xmlns:a16="http://schemas.microsoft.com/office/drawing/2014/main" id="{E787FA32-4342-4E27-BBE9-46BEC9BC9292}"/>
              </a:ext>
            </a:extLst>
          </p:cNvPr>
          <p:cNvSpPr txBox="1"/>
          <p:nvPr/>
        </p:nvSpPr>
        <p:spPr>
          <a:xfrm>
            <a:off x="3951610" y="3381481"/>
            <a:ext cx="861133" cy="246221"/>
          </a:xfrm>
          <a:prstGeom prst="rect">
            <a:avLst/>
          </a:prstGeom>
          <a:solidFill>
            <a:srgbClr val="FFFFFF"/>
          </a:solidFill>
        </p:spPr>
        <p:txBody>
          <a:bodyPr wrap="none" rtlCol="0">
            <a:spAutoFit/>
          </a:bodyPr>
          <a:lstStyle>
            <a:defPPr>
              <a:defRPr lang="pt-BR"/>
            </a:defPPr>
            <a:lvl1pPr>
              <a:defRPr sz="1200"/>
            </a:lvl1pPr>
          </a:lstStyle>
          <a:p>
            <a:r>
              <a:rPr lang="pt-BR" sz="1000"/>
              <a:t>SE Tietê (TIE)</a:t>
            </a:r>
          </a:p>
        </p:txBody>
      </p:sp>
      <p:sp>
        <p:nvSpPr>
          <p:cNvPr id="12" name="CaixaDeTexto 11">
            <a:extLst>
              <a:ext uri="{FF2B5EF4-FFF2-40B4-BE49-F238E27FC236}">
                <a16:creationId xmlns:a16="http://schemas.microsoft.com/office/drawing/2014/main" id="{1CCA0C66-D4DE-4218-876D-45C85CA9D3CE}"/>
              </a:ext>
            </a:extLst>
          </p:cNvPr>
          <p:cNvSpPr txBox="1"/>
          <p:nvPr/>
        </p:nvSpPr>
        <p:spPr>
          <a:xfrm>
            <a:off x="3282803" y="3895136"/>
            <a:ext cx="1237839" cy="246221"/>
          </a:xfrm>
          <a:prstGeom prst="rect">
            <a:avLst/>
          </a:prstGeom>
          <a:solidFill>
            <a:srgbClr val="FFFFFF"/>
          </a:solidFill>
        </p:spPr>
        <p:txBody>
          <a:bodyPr wrap="none" rtlCol="0">
            <a:spAutoFit/>
          </a:bodyPr>
          <a:lstStyle>
            <a:defPPr>
              <a:defRPr lang="pt-BR"/>
            </a:defPPr>
            <a:lvl1pPr>
              <a:defRPr sz="1200"/>
            </a:lvl1pPr>
          </a:lstStyle>
          <a:p>
            <a:r>
              <a:rPr lang="pt-BR" sz="1000"/>
              <a:t>CS </a:t>
            </a:r>
            <a:r>
              <a:rPr lang="pt-BR" sz="1000" err="1"/>
              <a:t>Nothmann</a:t>
            </a:r>
            <a:r>
              <a:rPr lang="pt-BR" sz="1000"/>
              <a:t> (NOT)</a:t>
            </a:r>
          </a:p>
        </p:txBody>
      </p:sp>
      <p:sp>
        <p:nvSpPr>
          <p:cNvPr id="13" name="CaixaDeTexto 12">
            <a:extLst>
              <a:ext uri="{FF2B5EF4-FFF2-40B4-BE49-F238E27FC236}">
                <a16:creationId xmlns:a16="http://schemas.microsoft.com/office/drawing/2014/main" id="{E5A2844E-B3D0-42C9-BF7C-5D23021A00D1}"/>
              </a:ext>
            </a:extLst>
          </p:cNvPr>
          <p:cNvSpPr txBox="1"/>
          <p:nvPr/>
        </p:nvSpPr>
        <p:spPr>
          <a:xfrm>
            <a:off x="4850339" y="3702795"/>
            <a:ext cx="849913" cy="246221"/>
          </a:xfrm>
          <a:prstGeom prst="rect">
            <a:avLst/>
          </a:prstGeom>
          <a:solidFill>
            <a:srgbClr val="FFFFFF"/>
          </a:solidFill>
        </p:spPr>
        <p:txBody>
          <a:bodyPr wrap="none" rtlCol="0">
            <a:spAutoFit/>
          </a:bodyPr>
          <a:lstStyle>
            <a:defPPr>
              <a:defRPr lang="pt-BR"/>
            </a:defPPr>
            <a:lvl1pPr>
              <a:defRPr sz="1200"/>
            </a:lvl1pPr>
          </a:lstStyle>
          <a:p>
            <a:r>
              <a:rPr lang="pt-BR" sz="1000"/>
              <a:t>SE Pari (PAR)</a:t>
            </a:r>
          </a:p>
        </p:txBody>
      </p:sp>
      <p:sp>
        <p:nvSpPr>
          <p:cNvPr id="14" name="CaixaDeTexto 13">
            <a:extLst>
              <a:ext uri="{FF2B5EF4-FFF2-40B4-BE49-F238E27FC236}">
                <a16:creationId xmlns:a16="http://schemas.microsoft.com/office/drawing/2014/main" id="{2AA78C67-B179-4DCB-98F8-E4A1BEBFCD51}"/>
              </a:ext>
            </a:extLst>
          </p:cNvPr>
          <p:cNvSpPr txBox="1"/>
          <p:nvPr/>
        </p:nvSpPr>
        <p:spPr>
          <a:xfrm>
            <a:off x="4014516" y="4271015"/>
            <a:ext cx="877163" cy="246221"/>
          </a:xfrm>
          <a:prstGeom prst="rect">
            <a:avLst/>
          </a:prstGeom>
          <a:solidFill>
            <a:srgbClr val="FFFFFF"/>
          </a:solidFill>
        </p:spPr>
        <p:txBody>
          <a:bodyPr wrap="none" rtlCol="0">
            <a:spAutoFit/>
          </a:bodyPr>
          <a:lstStyle>
            <a:defPPr>
              <a:defRPr lang="pt-BR"/>
            </a:defPPr>
            <a:lvl1pPr>
              <a:defRPr sz="1200"/>
            </a:lvl1pPr>
          </a:lstStyle>
          <a:p>
            <a:r>
              <a:rPr lang="pt-BR" sz="1000"/>
              <a:t>CS Brás (BAS)</a:t>
            </a:r>
          </a:p>
        </p:txBody>
      </p:sp>
      <p:sp>
        <p:nvSpPr>
          <p:cNvPr id="15" name="CaixaDeTexto 14">
            <a:extLst>
              <a:ext uri="{FF2B5EF4-FFF2-40B4-BE49-F238E27FC236}">
                <a16:creationId xmlns:a16="http://schemas.microsoft.com/office/drawing/2014/main" id="{D3E75B54-CFE6-4753-BA90-60E0A0B8DDBF}"/>
              </a:ext>
            </a:extLst>
          </p:cNvPr>
          <p:cNvSpPr txBox="1"/>
          <p:nvPr/>
        </p:nvSpPr>
        <p:spPr>
          <a:xfrm>
            <a:off x="4029117" y="4617497"/>
            <a:ext cx="1048685" cy="246221"/>
          </a:xfrm>
          <a:prstGeom prst="rect">
            <a:avLst/>
          </a:prstGeom>
          <a:solidFill>
            <a:srgbClr val="FFFFFF"/>
          </a:solidFill>
        </p:spPr>
        <p:txBody>
          <a:bodyPr wrap="none" rtlCol="0">
            <a:spAutoFit/>
          </a:bodyPr>
          <a:lstStyle>
            <a:defPPr>
              <a:defRPr lang="pt-BR"/>
            </a:defPPr>
            <a:lvl1pPr>
              <a:defRPr sz="1200"/>
            </a:lvl1pPr>
          </a:lstStyle>
          <a:p>
            <a:r>
              <a:rPr lang="pt-BR" sz="1000"/>
              <a:t>CS Ipiranga (IPG)</a:t>
            </a:r>
          </a:p>
        </p:txBody>
      </p:sp>
      <p:sp>
        <p:nvSpPr>
          <p:cNvPr id="16" name="CaixaDeTexto 15">
            <a:extLst>
              <a:ext uri="{FF2B5EF4-FFF2-40B4-BE49-F238E27FC236}">
                <a16:creationId xmlns:a16="http://schemas.microsoft.com/office/drawing/2014/main" id="{AF739CDA-EC20-4757-872B-5FBF7C3DF026}"/>
              </a:ext>
            </a:extLst>
          </p:cNvPr>
          <p:cNvSpPr txBox="1"/>
          <p:nvPr/>
        </p:nvSpPr>
        <p:spPr>
          <a:xfrm>
            <a:off x="5447939" y="4734520"/>
            <a:ext cx="1281120" cy="246221"/>
          </a:xfrm>
          <a:prstGeom prst="rect">
            <a:avLst/>
          </a:prstGeom>
          <a:solidFill>
            <a:srgbClr val="FFFFFF"/>
          </a:solidFill>
        </p:spPr>
        <p:txBody>
          <a:bodyPr wrap="none" rtlCol="0">
            <a:spAutoFit/>
          </a:bodyPr>
          <a:lstStyle>
            <a:defPPr>
              <a:defRPr lang="pt-BR"/>
            </a:defPPr>
            <a:lvl1pPr>
              <a:defRPr sz="1200"/>
            </a:lvl1pPr>
          </a:lstStyle>
          <a:p>
            <a:r>
              <a:rPr lang="pt-BR" sz="1000"/>
              <a:t>SE São Caetano (SCT)</a:t>
            </a:r>
          </a:p>
        </p:txBody>
      </p:sp>
      <p:sp>
        <p:nvSpPr>
          <p:cNvPr id="17" name="CaixaDeTexto 16">
            <a:extLst>
              <a:ext uri="{FF2B5EF4-FFF2-40B4-BE49-F238E27FC236}">
                <a16:creationId xmlns:a16="http://schemas.microsoft.com/office/drawing/2014/main" id="{F7E4A23A-50F0-45FE-AAD3-1558AA3FE26A}"/>
              </a:ext>
            </a:extLst>
          </p:cNvPr>
          <p:cNvSpPr txBox="1"/>
          <p:nvPr/>
        </p:nvSpPr>
        <p:spPr>
          <a:xfrm>
            <a:off x="4563269" y="5409088"/>
            <a:ext cx="1308371" cy="246221"/>
          </a:xfrm>
          <a:prstGeom prst="rect">
            <a:avLst/>
          </a:prstGeom>
          <a:solidFill>
            <a:srgbClr val="FFFFFF"/>
          </a:solidFill>
        </p:spPr>
        <p:txBody>
          <a:bodyPr wrap="none" rtlCol="0">
            <a:spAutoFit/>
          </a:bodyPr>
          <a:lstStyle>
            <a:defPPr>
              <a:defRPr lang="pt-BR"/>
            </a:defPPr>
            <a:lvl1pPr>
              <a:defRPr sz="1200"/>
            </a:lvl1pPr>
          </a:lstStyle>
          <a:p>
            <a:r>
              <a:rPr lang="pt-BR" sz="1000"/>
              <a:t>CS Santo André (SAN)</a:t>
            </a:r>
          </a:p>
        </p:txBody>
      </p:sp>
      <p:sp>
        <p:nvSpPr>
          <p:cNvPr id="18" name="CaixaDeTexto 17">
            <a:extLst>
              <a:ext uri="{FF2B5EF4-FFF2-40B4-BE49-F238E27FC236}">
                <a16:creationId xmlns:a16="http://schemas.microsoft.com/office/drawing/2014/main" id="{95447C35-6B92-4B55-B252-5EA29C676DA2}"/>
              </a:ext>
            </a:extLst>
          </p:cNvPr>
          <p:cNvSpPr txBox="1"/>
          <p:nvPr/>
        </p:nvSpPr>
        <p:spPr>
          <a:xfrm>
            <a:off x="6729059" y="5409087"/>
            <a:ext cx="1003801" cy="246221"/>
          </a:xfrm>
          <a:prstGeom prst="rect">
            <a:avLst/>
          </a:prstGeom>
          <a:solidFill>
            <a:srgbClr val="FFFFFF"/>
          </a:solidFill>
        </p:spPr>
        <p:txBody>
          <a:bodyPr wrap="none" rtlCol="0">
            <a:spAutoFit/>
          </a:bodyPr>
          <a:lstStyle>
            <a:defPPr>
              <a:defRPr lang="pt-BR"/>
            </a:defPPr>
            <a:lvl1pPr>
              <a:defRPr sz="1200"/>
            </a:lvl1pPr>
          </a:lstStyle>
          <a:p>
            <a:r>
              <a:rPr lang="pt-BR" sz="1000"/>
              <a:t>SE Mauá (MAU)</a:t>
            </a:r>
          </a:p>
        </p:txBody>
      </p:sp>
      <p:sp>
        <p:nvSpPr>
          <p:cNvPr id="19" name="CaixaDeTexto 18">
            <a:extLst>
              <a:ext uri="{FF2B5EF4-FFF2-40B4-BE49-F238E27FC236}">
                <a16:creationId xmlns:a16="http://schemas.microsoft.com/office/drawing/2014/main" id="{3B4BF0C4-1E1B-40C0-865B-BEE7E7F8E9D8}"/>
              </a:ext>
            </a:extLst>
          </p:cNvPr>
          <p:cNvSpPr txBox="1"/>
          <p:nvPr/>
        </p:nvSpPr>
        <p:spPr>
          <a:xfrm>
            <a:off x="5536264" y="6440813"/>
            <a:ext cx="1694695" cy="246221"/>
          </a:xfrm>
          <a:prstGeom prst="rect">
            <a:avLst/>
          </a:prstGeom>
          <a:solidFill>
            <a:srgbClr val="FFFFFF"/>
          </a:solidFill>
        </p:spPr>
        <p:txBody>
          <a:bodyPr wrap="none" rtlCol="0">
            <a:spAutoFit/>
          </a:bodyPr>
          <a:lstStyle>
            <a:defPPr>
              <a:defRPr lang="pt-BR"/>
            </a:defPPr>
            <a:lvl1pPr>
              <a:defRPr sz="1200"/>
            </a:lvl1pPr>
          </a:lstStyle>
          <a:p>
            <a:r>
              <a:rPr lang="pt-BR" sz="1000"/>
              <a:t>CS Rio Grande da Serra (RGS)</a:t>
            </a:r>
          </a:p>
        </p:txBody>
      </p:sp>
      <p:grpSp>
        <p:nvGrpSpPr>
          <p:cNvPr id="27" name="Agrupar 26">
            <a:extLst>
              <a:ext uri="{FF2B5EF4-FFF2-40B4-BE49-F238E27FC236}">
                <a16:creationId xmlns:a16="http://schemas.microsoft.com/office/drawing/2014/main" id="{4304BAF1-197A-469E-B68B-00BDC10F742C}"/>
              </a:ext>
            </a:extLst>
          </p:cNvPr>
          <p:cNvGrpSpPr/>
          <p:nvPr/>
        </p:nvGrpSpPr>
        <p:grpSpPr>
          <a:xfrm>
            <a:off x="101837" y="6210362"/>
            <a:ext cx="1712042" cy="545935"/>
            <a:chOff x="6627371" y="6266503"/>
            <a:chExt cx="1712042" cy="545935"/>
          </a:xfrm>
        </p:grpSpPr>
        <p:sp>
          <p:nvSpPr>
            <p:cNvPr id="28" name="Retângulo 27">
              <a:extLst>
                <a:ext uri="{FF2B5EF4-FFF2-40B4-BE49-F238E27FC236}">
                  <a16:creationId xmlns:a16="http://schemas.microsoft.com/office/drawing/2014/main" id="{BE62904E-DBE2-44A8-A8EE-61A130D7A92D}"/>
                </a:ext>
              </a:extLst>
            </p:cNvPr>
            <p:cNvSpPr/>
            <p:nvPr/>
          </p:nvSpPr>
          <p:spPr>
            <a:xfrm>
              <a:off x="6627371" y="6266503"/>
              <a:ext cx="1708233" cy="54593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9" name="Agrupar 28">
              <a:extLst>
                <a:ext uri="{FF2B5EF4-FFF2-40B4-BE49-F238E27FC236}">
                  <a16:creationId xmlns:a16="http://schemas.microsoft.com/office/drawing/2014/main" id="{C2622E55-31D2-4D20-B79F-EC44CD8BD1D2}"/>
                </a:ext>
              </a:extLst>
            </p:cNvPr>
            <p:cNvGrpSpPr/>
            <p:nvPr/>
          </p:nvGrpSpPr>
          <p:grpSpPr>
            <a:xfrm>
              <a:off x="6671185" y="6289218"/>
              <a:ext cx="1668228" cy="523220"/>
              <a:chOff x="7295609" y="6271048"/>
              <a:chExt cx="1668228" cy="523220"/>
            </a:xfrm>
          </p:grpSpPr>
          <p:sp>
            <p:nvSpPr>
              <p:cNvPr id="30" name="CaixaDeTexto 29">
                <a:extLst>
                  <a:ext uri="{FF2B5EF4-FFF2-40B4-BE49-F238E27FC236}">
                    <a16:creationId xmlns:a16="http://schemas.microsoft.com/office/drawing/2014/main" id="{8220CE1B-52E9-4920-9814-3C1F6C7DED56}"/>
                  </a:ext>
                </a:extLst>
              </p:cNvPr>
              <p:cNvSpPr txBox="1"/>
              <p:nvPr/>
            </p:nvSpPr>
            <p:spPr>
              <a:xfrm>
                <a:off x="7295609" y="6271048"/>
                <a:ext cx="567784" cy="523220"/>
              </a:xfrm>
              <a:prstGeom prst="rect">
                <a:avLst/>
              </a:prstGeom>
              <a:noFill/>
            </p:spPr>
            <p:txBody>
              <a:bodyPr wrap="square" rtlCol="0">
                <a:spAutoFit/>
              </a:bodyPr>
              <a:lstStyle/>
              <a:p>
                <a:r>
                  <a:rPr lang="pt-BR" sz="2800">
                    <a:solidFill>
                      <a:srgbClr val="7F7F7F"/>
                    </a:solidFill>
                    <a:latin typeface="AlternateGothic2 BT" panose="020B0608020202050204" pitchFamily="34" charset="0"/>
                  </a:rPr>
                  <a:t>26ª</a:t>
                </a:r>
                <a:endParaRPr lang="pt-BR">
                  <a:solidFill>
                    <a:srgbClr val="7F7F7F"/>
                  </a:solidFill>
                  <a:latin typeface="AlternateGothic2 BT" panose="020B0608020202050204" pitchFamily="34" charset="0"/>
                </a:endParaRPr>
              </a:p>
            </p:txBody>
          </p:sp>
          <p:sp>
            <p:nvSpPr>
              <p:cNvPr id="31" name="CaixaDeTexto 30">
                <a:extLst>
                  <a:ext uri="{FF2B5EF4-FFF2-40B4-BE49-F238E27FC236}">
                    <a16:creationId xmlns:a16="http://schemas.microsoft.com/office/drawing/2014/main" id="{1744B352-ADBB-46E0-BB51-06019AA976E1}"/>
                  </a:ext>
                </a:extLst>
              </p:cNvPr>
              <p:cNvSpPr txBox="1"/>
              <p:nvPr/>
            </p:nvSpPr>
            <p:spPr>
              <a:xfrm>
                <a:off x="7754852" y="6454287"/>
                <a:ext cx="1208985" cy="295466"/>
              </a:xfrm>
              <a:prstGeom prst="rect">
                <a:avLst/>
              </a:prstGeom>
              <a:noFill/>
            </p:spPr>
            <p:txBody>
              <a:bodyPr wrap="square" rtlCol="0">
                <a:spAutoFit/>
              </a:bodyPr>
              <a:lstStyle/>
              <a:p>
                <a:r>
                  <a:rPr lang="pt-BR" sz="1320">
                    <a:solidFill>
                      <a:srgbClr val="7F7F7F"/>
                    </a:solidFill>
                    <a:latin typeface="AlternateGothic2 BT" panose="020B0608020202050204" pitchFamily="34" charset="0"/>
                  </a:rPr>
                  <a:t>METROFERROVIÁRIA</a:t>
                </a:r>
              </a:p>
            </p:txBody>
          </p:sp>
          <p:cxnSp>
            <p:nvCxnSpPr>
              <p:cNvPr id="32" name="Conector reto 31">
                <a:extLst>
                  <a:ext uri="{FF2B5EF4-FFF2-40B4-BE49-F238E27FC236}">
                    <a16:creationId xmlns:a16="http://schemas.microsoft.com/office/drawing/2014/main" id="{B7C48B62-9AC1-4045-A609-559D15371384}"/>
                  </a:ext>
                </a:extLst>
              </p:cNvPr>
              <p:cNvCxnSpPr>
                <a:cxnSpLocks/>
              </p:cNvCxnSpPr>
              <p:nvPr/>
            </p:nvCxnSpPr>
            <p:spPr>
              <a:xfrm>
                <a:off x="7808243" y="6404610"/>
                <a:ext cx="0" cy="249555"/>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
            <p:nvSpPr>
              <p:cNvPr id="33" name="CaixaDeTexto 32">
                <a:extLst>
                  <a:ext uri="{FF2B5EF4-FFF2-40B4-BE49-F238E27FC236}">
                    <a16:creationId xmlns:a16="http://schemas.microsoft.com/office/drawing/2014/main" id="{0A8DDA27-A91D-4111-8918-70677B9A5C95}"/>
                  </a:ext>
                </a:extLst>
              </p:cNvPr>
              <p:cNvSpPr txBox="1"/>
              <p:nvPr/>
            </p:nvSpPr>
            <p:spPr>
              <a:xfrm>
                <a:off x="7762552" y="6322292"/>
                <a:ext cx="1193662" cy="253916"/>
              </a:xfrm>
              <a:prstGeom prst="rect">
                <a:avLst/>
              </a:prstGeom>
              <a:noFill/>
            </p:spPr>
            <p:txBody>
              <a:bodyPr wrap="square">
                <a:spAutoFit/>
              </a:bodyPr>
              <a:lstStyle/>
              <a:p>
                <a:r>
                  <a:rPr lang="pt-BR" sz="1050">
                    <a:solidFill>
                      <a:srgbClr val="7F7F7F"/>
                    </a:solidFill>
                    <a:latin typeface="AlternateGothic2 BT" panose="020B0608020202050204" pitchFamily="34" charset="0"/>
                  </a:rPr>
                  <a:t>SEMANA DE TECNOLOGIA</a:t>
                </a:r>
              </a:p>
            </p:txBody>
          </p:sp>
        </p:grpSp>
      </p:grpSp>
    </p:spTree>
    <p:extLst>
      <p:ext uri="{BB962C8B-B14F-4D97-AF65-F5344CB8AC3E}">
        <p14:creationId xmlns:p14="http://schemas.microsoft.com/office/powerpoint/2010/main" val="341177843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40E45-B3A8-43E0-ACA6-C92674221F40}"/>
              </a:ext>
            </a:extLst>
          </p:cNvPr>
          <p:cNvSpPr>
            <a:spLocks noGrp="1"/>
          </p:cNvSpPr>
          <p:nvPr>
            <p:ph type="title"/>
          </p:nvPr>
        </p:nvSpPr>
        <p:spPr/>
        <p:txBody>
          <a:bodyPr/>
          <a:lstStyle/>
          <a:p>
            <a:r>
              <a:rPr lang="pt-BR"/>
              <a:t>PROPOSTA – Estudo 1</a:t>
            </a:r>
          </a:p>
        </p:txBody>
      </p:sp>
      <p:sp>
        <p:nvSpPr>
          <p:cNvPr id="3" name="Espaço Reservado para Conteúdo 2">
            <a:extLst>
              <a:ext uri="{FF2B5EF4-FFF2-40B4-BE49-F238E27FC236}">
                <a16:creationId xmlns:a16="http://schemas.microsoft.com/office/drawing/2014/main" id="{683B6C60-070C-4E72-95E8-0AD5865B4688}"/>
              </a:ext>
            </a:extLst>
          </p:cNvPr>
          <p:cNvSpPr>
            <a:spLocks noGrp="1"/>
          </p:cNvSpPr>
          <p:nvPr>
            <p:ph idx="1"/>
          </p:nvPr>
        </p:nvSpPr>
        <p:spPr>
          <a:xfrm>
            <a:off x="695658" y="1986540"/>
            <a:ext cx="3540440" cy="3823123"/>
          </a:xfrm>
        </p:spPr>
        <p:txBody>
          <a:bodyPr/>
          <a:lstStyle/>
          <a:p>
            <a:pPr marL="0" indent="0">
              <a:buNone/>
            </a:pPr>
            <a:r>
              <a:rPr lang="pt-BR"/>
              <a:t>Com o intuito de melhorar a qualidade da viagem do passageiro da Linha 10, a CPTM planejou o remanejamento da nova frota de trens série</a:t>
            </a:r>
            <a:r>
              <a:rPr lang="pt-BR">
                <a:solidFill>
                  <a:schemeClr val="bg1"/>
                </a:solidFill>
              </a:rPr>
              <a:t>i</a:t>
            </a:r>
            <a:r>
              <a:rPr lang="pt-BR"/>
              <a:t>7000, em substituição aos trens série 2100. </a:t>
            </a:r>
          </a:p>
          <a:p>
            <a:endParaRPr lang="pt-BR"/>
          </a:p>
        </p:txBody>
      </p:sp>
      <p:pic>
        <p:nvPicPr>
          <p:cNvPr id="4" name="Espaço Reservado para Conteúdo 9" descr="Trem vermelho na plataforma&#10;&#10;Descrição gerada automaticamente">
            <a:extLst>
              <a:ext uri="{FF2B5EF4-FFF2-40B4-BE49-F238E27FC236}">
                <a16:creationId xmlns:a16="http://schemas.microsoft.com/office/drawing/2014/main" id="{EA2CE8AB-E115-46F3-B3E5-C977EC1B323A}"/>
              </a:ext>
            </a:extLst>
          </p:cNvPr>
          <p:cNvPicPr>
            <a:picLocks/>
          </p:cNvPicPr>
          <p:nvPr/>
        </p:nvPicPr>
        <p:blipFill rotWithShape="1">
          <a:blip r:embed="rId2">
            <a:extLst>
              <a:ext uri="{28A0092B-C50C-407E-A947-70E740481C1C}">
                <a14:useLocalDpi xmlns:a14="http://schemas.microsoft.com/office/drawing/2010/main" val="0"/>
              </a:ext>
            </a:extLst>
          </a:blip>
          <a:srcRect r="-2" b="15328"/>
          <a:stretch/>
        </p:blipFill>
        <p:spPr>
          <a:xfrm>
            <a:off x="5243803" y="1154840"/>
            <a:ext cx="3900196" cy="239415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Espaço Reservado para Conteúdo 8" descr="Trem vermelho nos trilhos&#10;&#10;Descrição gerada automaticamente">
            <a:extLst>
              <a:ext uri="{FF2B5EF4-FFF2-40B4-BE49-F238E27FC236}">
                <a16:creationId xmlns:a16="http://schemas.microsoft.com/office/drawing/2014/main" id="{7A2BD731-B336-4475-A167-0808DD4363F7}"/>
              </a:ext>
            </a:extLst>
          </p:cNvPr>
          <p:cNvPicPr>
            <a:picLocks/>
          </p:cNvPicPr>
          <p:nvPr/>
        </p:nvPicPr>
        <p:blipFill rotWithShape="1">
          <a:blip r:embed="rId3">
            <a:extLst>
              <a:ext uri="{28A0092B-C50C-407E-A947-70E740481C1C}">
                <a14:useLocalDpi xmlns:a14="http://schemas.microsoft.com/office/drawing/2010/main" val="0"/>
              </a:ext>
            </a:extLst>
          </a:blip>
          <a:srcRect t="2731" r="-2" b="12597"/>
          <a:stretch/>
        </p:blipFill>
        <p:spPr>
          <a:xfrm>
            <a:off x="5243804" y="3548991"/>
            <a:ext cx="3900196" cy="2394157"/>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395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16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5BC395E-5646-4345-B7BC-1A3FE9AEF191}"/>
              </a:ext>
            </a:extLst>
          </p:cNvPr>
          <p:cNvSpPr>
            <a:spLocks noGrp="1"/>
          </p:cNvSpPr>
          <p:nvPr>
            <p:ph type="body" idx="1"/>
          </p:nvPr>
        </p:nvSpPr>
        <p:spPr/>
        <p:txBody>
          <a:bodyPr/>
          <a:lstStyle/>
          <a:p>
            <a:r>
              <a:rPr lang="pt-BR"/>
              <a:t>Trem série 2100</a:t>
            </a:r>
          </a:p>
        </p:txBody>
      </p:sp>
      <p:sp>
        <p:nvSpPr>
          <p:cNvPr id="4" name="Espaço Reservado para Texto 3">
            <a:extLst>
              <a:ext uri="{FF2B5EF4-FFF2-40B4-BE49-F238E27FC236}">
                <a16:creationId xmlns:a16="http://schemas.microsoft.com/office/drawing/2014/main" id="{9782944A-9470-4DAD-99C8-624F6C6B8FFF}"/>
              </a:ext>
            </a:extLst>
          </p:cNvPr>
          <p:cNvSpPr>
            <a:spLocks noGrp="1"/>
          </p:cNvSpPr>
          <p:nvPr>
            <p:ph type="body" sz="quarter" idx="3"/>
          </p:nvPr>
        </p:nvSpPr>
        <p:spPr/>
        <p:txBody>
          <a:bodyPr/>
          <a:lstStyle/>
          <a:p>
            <a:pPr algn="r"/>
            <a:r>
              <a:rPr lang="pt-BR"/>
              <a:t>Trem série</a:t>
            </a:r>
            <a:r>
              <a:rPr lang="pt-BR">
                <a:solidFill>
                  <a:schemeClr val="bg1"/>
                </a:solidFill>
              </a:rPr>
              <a:t>i</a:t>
            </a:r>
            <a:r>
              <a:rPr lang="pt-BR"/>
              <a:t>7000</a:t>
            </a:r>
          </a:p>
        </p:txBody>
      </p:sp>
      <p:sp>
        <p:nvSpPr>
          <p:cNvPr id="6" name="Título 5">
            <a:extLst>
              <a:ext uri="{FF2B5EF4-FFF2-40B4-BE49-F238E27FC236}">
                <a16:creationId xmlns:a16="http://schemas.microsoft.com/office/drawing/2014/main" id="{D4F8E7FB-F096-43D3-BC6D-42C320DB1003}"/>
              </a:ext>
            </a:extLst>
          </p:cNvPr>
          <p:cNvSpPr>
            <a:spLocks noGrp="1"/>
          </p:cNvSpPr>
          <p:nvPr>
            <p:ph type="title"/>
          </p:nvPr>
        </p:nvSpPr>
        <p:spPr/>
        <p:txBody>
          <a:bodyPr/>
          <a:lstStyle/>
          <a:p>
            <a:r>
              <a:rPr lang="pt-BR"/>
              <a:t>MATERIAL RODANTE – Estudo 1</a:t>
            </a:r>
          </a:p>
        </p:txBody>
      </p:sp>
      <p:pic>
        <p:nvPicPr>
          <p:cNvPr id="7" name="Espaço Reservado para Conteúdo 9" descr="Trem vermelho na plataforma&#10;&#10;Descrição gerada automaticamente">
            <a:extLst>
              <a:ext uri="{FF2B5EF4-FFF2-40B4-BE49-F238E27FC236}">
                <a16:creationId xmlns:a16="http://schemas.microsoft.com/office/drawing/2014/main" id="{3202835B-7EE0-4368-97B6-1D82759DFE64}"/>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59606" y="2966244"/>
            <a:ext cx="3810000" cy="2762250"/>
          </a:xfrm>
          <a:prstGeom prst="rect">
            <a:avLst/>
          </a:prstGeom>
        </p:spPr>
      </p:pic>
      <p:pic>
        <p:nvPicPr>
          <p:cNvPr id="8" name="Espaço Reservado para Conteúdo 8" descr="Trem vermelho nos trilhos&#10;&#10;Descrição gerada automaticamente">
            <a:extLst>
              <a:ext uri="{FF2B5EF4-FFF2-40B4-BE49-F238E27FC236}">
                <a16:creationId xmlns:a16="http://schemas.microsoft.com/office/drawing/2014/main" id="{A083CCE5-BC6B-4611-9EBC-7FF44B8FA98A}"/>
              </a:ext>
            </a:extLst>
          </p:cNvPr>
          <p:cNvPicPr>
            <a:picLocks noGrp="1"/>
          </p:cNvPicPr>
          <p:nvPr>
            <p:ph sz="quarter" idx="4"/>
          </p:nvPr>
        </p:nvPicPr>
        <p:blipFill>
          <a:blip r:embed="rId4">
            <a:extLst>
              <a:ext uri="{28A0092B-C50C-407E-A947-70E740481C1C}">
                <a14:useLocalDpi xmlns:a14="http://schemas.microsoft.com/office/drawing/2010/main" val="0"/>
              </a:ext>
            </a:extLst>
          </a:blip>
          <a:stretch>
            <a:fillRect/>
          </a:stretch>
        </p:blipFill>
        <p:spPr>
          <a:xfrm>
            <a:off x="4629150" y="2938046"/>
            <a:ext cx="3887788" cy="2818646"/>
          </a:xfrm>
          <a:prstGeom prst="rect">
            <a:avLst/>
          </a:prstGeom>
        </p:spPr>
      </p:pic>
    </p:spTree>
    <p:extLst>
      <p:ext uri="{BB962C8B-B14F-4D97-AF65-F5344CB8AC3E}">
        <p14:creationId xmlns:p14="http://schemas.microsoft.com/office/powerpoint/2010/main" val="2675592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C42A9119AA1AF4C86E101ECBB025158" ma:contentTypeVersion="7" ma:contentTypeDescription="Crie um novo documento." ma:contentTypeScope="" ma:versionID="9828cd4865720f3c0bb90b2123b29176">
  <xsd:schema xmlns:xsd="http://www.w3.org/2001/XMLSchema" xmlns:xs="http://www.w3.org/2001/XMLSchema" xmlns:p="http://schemas.microsoft.com/office/2006/metadata/properties" xmlns:ns2="c103cd5f-443d-4f21-a7bd-ba9bdf10988d" targetNamespace="http://schemas.microsoft.com/office/2006/metadata/properties" ma:root="true" ma:fieldsID="ff31f2df4f34faed3ba8e5cfea8a085d" ns2:_="">
    <xsd:import namespace="c103cd5f-443d-4f21-a7bd-ba9bdf1098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3cd5f-443d-4f21-a7bd-ba9bdf1098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C366A1-9C41-45FD-B280-7C4382E52950}">
  <ds:schemaRefs>
    <ds:schemaRef ds:uri="c103cd5f-443d-4f21-a7bd-ba9bdf1098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3F43AF-5991-40FC-95A0-CCCF65D65C04}">
  <ds:schemaRefs>
    <ds:schemaRef ds:uri="http://schemas.microsoft.com/sharepoint/v3/contenttype/forms"/>
  </ds:schemaRefs>
</ds:datastoreItem>
</file>

<file path=customXml/itemProps3.xml><?xml version="1.0" encoding="utf-8"?>
<ds:datastoreItem xmlns:ds="http://schemas.openxmlformats.org/officeDocument/2006/customXml" ds:itemID="{92CE29B9-E3D8-4BFC-ACAA-8686D23C61DC}">
  <ds:schemaRefs>
    <ds:schemaRef ds:uri="c103cd5f-443d-4f21-a7bd-ba9bdf1098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3180</Words>
  <Application>Microsoft Office PowerPoint</Application>
  <PresentationFormat>Apresentação na tela (4:3)</PresentationFormat>
  <Paragraphs>471</Paragraphs>
  <Slides>48</Slides>
  <Notes>33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48</vt:i4>
      </vt:variant>
    </vt:vector>
  </HeadingPairs>
  <TitlesOfParts>
    <vt:vector size="53" baseType="lpstr">
      <vt:lpstr>Calibri</vt:lpstr>
      <vt:lpstr>Arial</vt:lpstr>
      <vt:lpstr>Calibri Light</vt:lpstr>
      <vt:lpstr>AlternateGothic2 BT</vt:lpstr>
      <vt:lpstr>Tema do Office</vt:lpstr>
      <vt:lpstr>Apresentação do PowerPoint</vt:lpstr>
      <vt:lpstr>POR QUE?</vt:lpstr>
      <vt:lpstr>O QUE?</vt:lpstr>
      <vt:lpstr>COMO?</vt:lpstr>
      <vt:lpstr>COMO?</vt:lpstr>
      <vt:lpstr>ESTUDO 1</vt:lpstr>
      <vt:lpstr>Apresentação do PowerPoint</vt:lpstr>
      <vt:lpstr>PROPOSTA – Estudo 1</vt:lpstr>
      <vt:lpstr>MATERIAL RODANTE – Estudo 1</vt:lpstr>
      <vt:lpstr>MATERIAL RODANTE – Estudo 1</vt:lpstr>
      <vt:lpstr>MATERIAL RODANTE – Estudo 1</vt:lpstr>
      <vt:lpstr>MATERIAL RODANTE – Estudo 1</vt:lpstr>
      <vt:lpstr>MATERIAL RODANTE – Estudo 1</vt:lpstr>
      <vt:lpstr>MATERIAL RODANTE – Estudo 1</vt:lpstr>
      <vt:lpstr>ANÁLISE DA SIMULAÇÃO – Estudo 1</vt:lpstr>
      <vt:lpstr>ANÁLISE DA SIMULAÇÃO – Estudo 1</vt:lpstr>
      <vt:lpstr>ANÁLISE DA SIMULAÇÃO – Estudo 1</vt:lpstr>
      <vt:lpstr>ANÁLISE DA SIMULAÇÃO – Estudo 1</vt:lpstr>
      <vt:lpstr>ANÁLISE DA SIMULAÇÃO – Estudo 1</vt:lpstr>
      <vt:lpstr>ANÁLISE DA SIMULAÇÃO – Estudo 2</vt:lpstr>
      <vt:lpstr>ANÁLISE DA SIMULAÇÃO – Estudo 1</vt:lpstr>
      <vt:lpstr>RESULTADOS – Estudo 1</vt:lpstr>
      <vt:lpstr>Então...</vt:lpstr>
      <vt:lpstr>Assim, em julho de 2019...</vt:lpstr>
      <vt:lpstr>RESULTADOS – Estudo 1</vt:lpstr>
      <vt:lpstr>RESULTADOS – Estudo 1</vt:lpstr>
      <vt:lpstr>ESTUDO 2</vt:lpstr>
      <vt:lpstr>LOCALIZAÇÃO DAS SUBESTAÇÕES E CABINES SECCIONADORAS LINHAS 11, 12 E 13</vt:lpstr>
      <vt:lpstr>PROPOSTA – Estudo 2</vt:lpstr>
      <vt:lpstr>MATERIAL RODANTE – Estudo 2</vt:lpstr>
      <vt:lpstr>MATERIAL RODANTE – Estudo 2</vt:lpstr>
      <vt:lpstr>MATERIAL RODANTE – Estudo 2</vt:lpstr>
      <vt:lpstr>MATERIAL RODANTE – Estudo 2</vt:lpstr>
      <vt:lpstr>MATERIAL RODANTE – Estudo 2</vt:lpstr>
      <vt:lpstr>ANÁLISE DA SIMULAÇÃO – Estudo 2</vt:lpstr>
      <vt:lpstr>ANÁLISE DA SIMULAÇÃO – Estudo 2</vt:lpstr>
      <vt:lpstr>ANÁLISE DA SIMULAÇÃO – Estudo 2</vt:lpstr>
      <vt:lpstr>ANÁLISE DA SIMULAÇÃO – Estudo 2</vt:lpstr>
      <vt:lpstr>ANÁLISE DA SIMULAÇÃO – Estudo 2</vt:lpstr>
      <vt:lpstr>ANÁLISE DA SIMULAÇÃO – Estudo 2</vt:lpstr>
      <vt:lpstr>ANÁLISE DA SIMULAÇÃO – Estudo 2</vt:lpstr>
      <vt:lpstr>ANÁLISE DA SIMULAÇÃO – Estudo 2</vt:lpstr>
      <vt:lpstr>RESULTADOS – Estudo 2</vt:lpstr>
      <vt:lpstr>CONCLUSÕES GERAIS</vt:lpstr>
      <vt:lpstr>CONCLUSÕES GERAIS</vt:lpstr>
      <vt:lpstr>REFERÊNCIAS</vt:lpstr>
      <vt:lpstr>SOBRE OS AUTORES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CLAUDIMAR SANTOS CHAVES</dc:creator>
  <cp:lastModifiedBy>CLAUDIMAR SANTOS CHAVES</cp:lastModifiedBy>
  <cp:revision>1</cp:revision>
  <dcterms:created xsi:type="dcterms:W3CDTF">2020-07-24T19:56:41Z</dcterms:created>
  <dcterms:modified xsi:type="dcterms:W3CDTF">2020-08-10T20:00:50Z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0x010100FC42A9119AA1AF4C86E101ECBB025158</vt:lpwstr>
  </property>
</Properties>
</file>