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93" r:id="rId2"/>
    <p:sldId id="272" r:id="rId3"/>
    <p:sldId id="281" r:id="rId4"/>
    <p:sldId id="282" r:id="rId5"/>
    <p:sldId id="283" r:id="rId6"/>
    <p:sldId id="287" r:id="rId7"/>
    <p:sldId id="284" r:id="rId8"/>
    <p:sldId id="286" r:id="rId9"/>
    <p:sldId id="270" r:id="rId10"/>
    <p:sldId id="294" r:id="rId11"/>
    <p:sldId id="288" r:id="rId12"/>
    <p:sldId id="289" r:id="rId13"/>
    <p:sldId id="291" r:id="rId14"/>
    <p:sldId id="290" r:id="rId15"/>
    <p:sldId id="295" r:id="rId16"/>
    <p:sldId id="292" r:id="rId17"/>
    <p:sldId id="280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Gill Sans Nova" panose="020B0602020104020203" pitchFamily="34" charset="0"/>
      <p:regular r:id="rId25"/>
      <p:bold r:id="rId26"/>
      <p:italic r:id="rId27"/>
      <p:boldItalic r:id="rId28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ES IURY OLIVEIRA MARTINS" initials="CIOM" lastIdx="1" clrIdx="0">
    <p:extLst>
      <p:ext uri="{19B8F6BF-5375-455C-9EA6-DF929625EA0E}">
        <p15:presenceInfo xmlns:p15="http://schemas.microsoft.com/office/powerpoint/2012/main" userId="S::cyomartins@metrosp.com.br::a4016f3f-2d90-4133-a0c2-07afa531de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C7C"/>
    <a:srgbClr val="1F4E79"/>
    <a:srgbClr val="5A7F8F"/>
    <a:srgbClr val="112247"/>
    <a:srgbClr val="89D3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966F1A-A4FD-436C-B36B-E29EC6202627}" v="11" dt="2020-07-23T20:00:41.147"/>
    <p1510:client id="{9F8D0638-FC64-4A72-9155-246ABF21B9A6}" v="13" dt="2020-07-24T01:11:48.5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54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536" y="66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ES IURY OLIVEIRA MARTINS" userId="a4016f3f-2d90-4133-a0c2-07afa531de49" providerId="ADAL" clId="{DEE7B262-3CFD-455C-AE68-CDCF1B7784D6}"/>
    <pc:docChg chg="custSel modSld">
      <pc:chgData name="CHARLES IURY OLIVEIRA MARTINS" userId="a4016f3f-2d90-4133-a0c2-07afa531de49" providerId="ADAL" clId="{DEE7B262-3CFD-455C-AE68-CDCF1B7784D6}" dt="2020-07-13T19:34:58.103" v="387" actId="1035"/>
      <pc:docMkLst>
        <pc:docMk/>
      </pc:docMkLst>
    </pc:docChg>
  </pc:docChgLst>
  <pc:docChgLst>
    <pc:chgData name="CHARLES IURY OLIVEIRA MARTINS" userId="a4016f3f-2d90-4133-a0c2-07afa531de49" providerId="ADAL" clId="{9F8D0638-FC64-4A72-9155-246ABF21B9A6}"/>
    <pc:docChg chg="undo redo custSel mod addSld delSld modSld sldOrd">
      <pc:chgData name="CHARLES IURY OLIVEIRA MARTINS" userId="a4016f3f-2d90-4133-a0c2-07afa531de49" providerId="ADAL" clId="{9F8D0638-FC64-4A72-9155-246ABF21B9A6}" dt="2020-07-24T01:34:16.260" v="5006" actId="20577"/>
      <pc:docMkLst>
        <pc:docMk/>
      </pc:docMkLst>
      <pc:sldChg chg="addSp delSp modSp mod">
        <pc:chgData name="CHARLES IURY OLIVEIRA MARTINS" userId="a4016f3f-2d90-4133-a0c2-07afa531de49" providerId="ADAL" clId="{9F8D0638-FC64-4A72-9155-246ABF21B9A6}" dt="2020-07-13T20:27:49.515" v="1135" actId="478"/>
        <pc:sldMkLst>
          <pc:docMk/>
          <pc:sldMk cId="1433914130" sldId="270"/>
        </pc:sldMkLst>
        <pc:spChg chg="add del mod">
          <ac:chgData name="CHARLES IURY OLIVEIRA MARTINS" userId="a4016f3f-2d90-4133-a0c2-07afa531de49" providerId="ADAL" clId="{9F8D0638-FC64-4A72-9155-246ABF21B9A6}" dt="2020-07-13T20:27:49.515" v="1135" actId="478"/>
          <ac:spMkLst>
            <pc:docMk/>
            <pc:sldMk cId="1433914130" sldId="270"/>
            <ac:spMk id="5" creationId="{2308EB0A-B1F0-4728-90FD-5836B4F6B82E}"/>
          </ac:spMkLst>
        </pc:spChg>
        <pc:spChg chg="del">
          <ac:chgData name="CHARLES IURY OLIVEIRA MARTINS" userId="a4016f3f-2d90-4133-a0c2-07afa531de49" providerId="ADAL" clId="{9F8D0638-FC64-4A72-9155-246ABF21B9A6}" dt="2020-07-13T19:46:22.487" v="238" actId="478"/>
          <ac:spMkLst>
            <pc:docMk/>
            <pc:sldMk cId="1433914130" sldId="270"/>
            <ac:spMk id="7" creationId="{00000000-0000-0000-0000-000000000000}"/>
          </ac:spMkLst>
        </pc:spChg>
        <pc:spChg chg="add mod">
          <ac:chgData name="CHARLES IURY OLIVEIRA MARTINS" userId="a4016f3f-2d90-4133-a0c2-07afa531de49" providerId="ADAL" clId="{9F8D0638-FC64-4A72-9155-246ABF21B9A6}" dt="2020-07-13T20:27:32.059" v="1102"/>
          <ac:spMkLst>
            <pc:docMk/>
            <pc:sldMk cId="1433914130" sldId="270"/>
            <ac:spMk id="8" creationId="{53BE3514-1BFE-4CA4-8D10-2BD2C2811349}"/>
          </ac:spMkLst>
        </pc:spChg>
        <pc:spChg chg="del mod">
          <ac:chgData name="CHARLES IURY OLIVEIRA MARTINS" userId="a4016f3f-2d90-4133-a0c2-07afa531de49" providerId="ADAL" clId="{9F8D0638-FC64-4A72-9155-246ABF21B9A6}" dt="2020-07-13T19:46:31.846" v="240" actId="478"/>
          <ac:spMkLst>
            <pc:docMk/>
            <pc:sldMk cId="1433914130" sldId="270"/>
            <ac:spMk id="9" creationId="{A4856678-4FA5-41C8-AFA5-CC3928A6369A}"/>
          </ac:spMkLst>
        </pc:spChg>
        <pc:spChg chg="add mod">
          <ac:chgData name="CHARLES IURY OLIVEIRA MARTINS" userId="a4016f3f-2d90-4133-a0c2-07afa531de49" providerId="ADAL" clId="{9F8D0638-FC64-4A72-9155-246ABF21B9A6}" dt="2020-07-13T20:27:46.556" v="1134" actId="20577"/>
          <ac:spMkLst>
            <pc:docMk/>
            <pc:sldMk cId="1433914130" sldId="270"/>
            <ac:spMk id="10" creationId="{23AF6806-C392-4E62-83B7-EA730CB439E8}"/>
          </ac:spMkLst>
        </pc:spChg>
        <pc:picChg chg="add mod">
          <ac:chgData name="CHARLES IURY OLIVEIRA MARTINS" userId="a4016f3f-2d90-4133-a0c2-07afa531de49" providerId="ADAL" clId="{9F8D0638-FC64-4A72-9155-246ABF21B9A6}" dt="2020-07-13T19:47:02.518" v="271" actId="1036"/>
          <ac:picMkLst>
            <pc:docMk/>
            <pc:sldMk cId="1433914130" sldId="270"/>
            <ac:picMk id="6" creationId="{60AF4BED-2DA6-44C8-8E7C-1DF3FE5E142A}"/>
          </ac:picMkLst>
        </pc:picChg>
      </pc:sldChg>
      <pc:sldChg chg="addSp delSp modSp mod">
        <pc:chgData name="CHARLES IURY OLIVEIRA MARTINS" userId="a4016f3f-2d90-4133-a0c2-07afa531de49" providerId="ADAL" clId="{9F8D0638-FC64-4A72-9155-246ABF21B9A6}" dt="2020-07-13T20:19:12.220" v="943" actId="1035"/>
        <pc:sldMkLst>
          <pc:docMk/>
          <pc:sldMk cId="2905511480" sldId="272"/>
        </pc:sldMkLst>
        <pc:spChg chg="add mod ord">
          <ac:chgData name="CHARLES IURY OLIVEIRA MARTINS" userId="a4016f3f-2d90-4133-a0c2-07afa531de49" providerId="ADAL" clId="{9F8D0638-FC64-4A72-9155-246ABF21B9A6}" dt="2020-07-13T20:04:42.016" v="686" actId="207"/>
          <ac:spMkLst>
            <pc:docMk/>
            <pc:sldMk cId="2905511480" sldId="272"/>
            <ac:spMk id="4" creationId="{BF336CB3-7D50-4B35-8952-63157A20BA5B}"/>
          </ac:spMkLst>
        </pc:spChg>
        <pc:spChg chg="add mod">
          <ac:chgData name="CHARLES IURY OLIVEIRA MARTINS" userId="a4016f3f-2d90-4133-a0c2-07afa531de49" providerId="ADAL" clId="{9F8D0638-FC64-4A72-9155-246ABF21B9A6}" dt="2020-07-13T20:19:12.220" v="943" actId="1035"/>
          <ac:spMkLst>
            <pc:docMk/>
            <pc:sldMk cId="2905511480" sldId="272"/>
            <ac:spMk id="6" creationId="{65FFBE3D-022C-4B06-BCE4-D02D115A0CBB}"/>
          </ac:spMkLst>
        </pc:spChg>
        <pc:spChg chg="add mod">
          <ac:chgData name="CHARLES IURY OLIVEIRA MARTINS" userId="a4016f3f-2d90-4133-a0c2-07afa531de49" providerId="ADAL" clId="{9F8D0638-FC64-4A72-9155-246ABF21B9A6}" dt="2020-07-13T20:19:12.220" v="943" actId="1035"/>
          <ac:spMkLst>
            <pc:docMk/>
            <pc:sldMk cId="2905511480" sldId="272"/>
            <ac:spMk id="7" creationId="{BB4EC978-0A3D-4B5F-9319-A115830EA66A}"/>
          </ac:spMkLst>
        </pc:spChg>
        <pc:spChg chg="add mod">
          <ac:chgData name="CHARLES IURY OLIVEIRA MARTINS" userId="a4016f3f-2d90-4133-a0c2-07afa531de49" providerId="ADAL" clId="{9F8D0638-FC64-4A72-9155-246ABF21B9A6}" dt="2020-07-13T20:19:12.220" v="943" actId="1035"/>
          <ac:spMkLst>
            <pc:docMk/>
            <pc:sldMk cId="2905511480" sldId="272"/>
            <ac:spMk id="8" creationId="{60F4CCB6-2E51-4B78-8C04-F7370C204840}"/>
          </ac:spMkLst>
        </pc:spChg>
        <pc:spChg chg="del">
          <ac:chgData name="CHARLES IURY OLIVEIRA MARTINS" userId="a4016f3f-2d90-4133-a0c2-07afa531de49" providerId="ADAL" clId="{9F8D0638-FC64-4A72-9155-246ABF21B9A6}" dt="2020-07-13T19:37:00.755" v="8" actId="478"/>
          <ac:spMkLst>
            <pc:docMk/>
            <pc:sldMk cId="2905511480" sldId="272"/>
            <ac:spMk id="9" creationId="{A4856678-4FA5-41C8-AFA5-CC3928A6369A}"/>
          </ac:spMkLst>
        </pc:spChg>
        <pc:spChg chg="add mod">
          <ac:chgData name="CHARLES IURY OLIVEIRA MARTINS" userId="a4016f3f-2d90-4133-a0c2-07afa531de49" providerId="ADAL" clId="{9F8D0638-FC64-4A72-9155-246ABF21B9A6}" dt="2020-07-13T20:19:12.220" v="943" actId="1035"/>
          <ac:spMkLst>
            <pc:docMk/>
            <pc:sldMk cId="2905511480" sldId="272"/>
            <ac:spMk id="10" creationId="{652F4969-2A2D-4598-B3FB-F73E46843CAD}"/>
          </ac:spMkLst>
        </pc:spChg>
        <pc:spChg chg="add mod">
          <ac:chgData name="CHARLES IURY OLIVEIRA MARTINS" userId="a4016f3f-2d90-4133-a0c2-07afa531de49" providerId="ADAL" clId="{9F8D0638-FC64-4A72-9155-246ABF21B9A6}" dt="2020-07-13T20:19:12.220" v="943" actId="1035"/>
          <ac:spMkLst>
            <pc:docMk/>
            <pc:sldMk cId="2905511480" sldId="272"/>
            <ac:spMk id="11" creationId="{5922DC3E-7064-4EFC-B15D-0D200F649F82}"/>
          </ac:spMkLst>
        </pc:spChg>
        <pc:spChg chg="add mod">
          <ac:chgData name="CHARLES IURY OLIVEIRA MARTINS" userId="a4016f3f-2d90-4133-a0c2-07afa531de49" providerId="ADAL" clId="{9F8D0638-FC64-4A72-9155-246ABF21B9A6}" dt="2020-07-13T20:19:12.220" v="943" actId="1035"/>
          <ac:spMkLst>
            <pc:docMk/>
            <pc:sldMk cId="2905511480" sldId="272"/>
            <ac:spMk id="12" creationId="{E1E86671-4A35-4359-9952-C69075CBAF3B}"/>
          </ac:spMkLst>
        </pc:spChg>
        <pc:spChg chg="add mod">
          <ac:chgData name="CHARLES IURY OLIVEIRA MARTINS" userId="a4016f3f-2d90-4133-a0c2-07afa531de49" providerId="ADAL" clId="{9F8D0638-FC64-4A72-9155-246ABF21B9A6}" dt="2020-07-13T20:19:12.220" v="943" actId="1035"/>
          <ac:spMkLst>
            <pc:docMk/>
            <pc:sldMk cId="2905511480" sldId="272"/>
            <ac:spMk id="13" creationId="{01D86EBE-2144-4483-9CAD-E740E8373D07}"/>
          </ac:spMkLst>
        </pc:spChg>
        <pc:spChg chg="add mod">
          <ac:chgData name="CHARLES IURY OLIVEIRA MARTINS" userId="a4016f3f-2d90-4133-a0c2-07afa531de49" providerId="ADAL" clId="{9F8D0638-FC64-4A72-9155-246ABF21B9A6}" dt="2020-07-13T20:19:12.220" v="943" actId="1035"/>
          <ac:spMkLst>
            <pc:docMk/>
            <pc:sldMk cId="2905511480" sldId="272"/>
            <ac:spMk id="14" creationId="{EB5985B5-0822-405C-89E5-661B39D413F8}"/>
          </ac:spMkLst>
        </pc:spChg>
        <pc:spChg chg="add del mod">
          <ac:chgData name="CHARLES IURY OLIVEIRA MARTINS" userId="a4016f3f-2d90-4133-a0c2-07afa531de49" providerId="ADAL" clId="{9F8D0638-FC64-4A72-9155-246ABF21B9A6}" dt="2020-07-13T19:51:36.030" v="494" actId="478"/>
          <ac:spMkLst>
            <pc:docMk/>
            <pc:sldMk cId="2905511480" sldId="272"/>
            <ac:spMk id="15" creationId="{0F112C32-8A7D-4537-81E7-E4D51453386C}"/>
          </ac:spMkLst>
        </pc:spChg>
        <pc:spChg chg="add del mod">
          <ac:chgData name="CHARLES IURY OLIVEIRA MARTINS" userId="a4016f3f-2d90-4133-a0c2-07afa531de49" providerId="ADAL" clId="{9F8D0638-FC64-4A72-9155-246ABF21B9A6}" dt="2020-07-13T19:51:47.880" v="499" actId="478"/>
          <ac:spMkLst>
            <pc:docMk/>
            <pc:sldMk cId="2905511480" sldId="272"/>
            <ac:spMk id="16" creationId="{07887C38-2039-425B-BC38-E82F9E9A7B68}"/>
          </ac:spMkLst>
        </pc:spChg>
        <pc:spChg chg="add del mod">
          <ac:chgData name="CHARLES IURY OLIVEIRA MARTINS" userId="a4016f3f-2d90-4133-a0c2-07afa531de49" providerId="ADAL" clId="{9F8D0638-FC64-4A72-9155-246ABF21B9A6}" dt="2020-07-13T19:52:09.391" v="508" actId="478"/>
          <ac:spMkLst>
            <pc:docMk/>
            <pc:sldMk cId="2905511480" sldId="272"/>
            <ac:spMk id="17" creationId="{D6F10676-F86A-44FC-BE76-D27AA475531C}"/>
          </ac:spMkLst>
        </pc:spChg>
        <pc:spChg chg="add del mod">
          <ac:chgData name="CHARLES IURY OLIVEIRA MARTINS" userId="a4016f3f-2d90-4133-a0c2-07afa531de49" providerId="ADAL" clId="{9F8D0638-FC64-4A72-9155-246ABF21B9A6}" dt="2020-07-13T19:52:21.751" v="513" actId="478"/>
          <ac:spMkLst>
            <pc:docMk/>
            <pc:sldMk cId="2905511480" sldId="272"/>
            <ac:spMk id="18" creationId="{8B2CCB78-9AF1-4EA4-859E-1F65745EE51A}"/>
          </ac:spMkLst>
        </pc:spChg>
        <pc:spChg chg="mod">
          <ac:chgData name="CHARLES IURY OLIVEIRA MARTINS" userId="a4016f3f-2d90-4133-a0c2-07afa531de49" providerId="ADAL" clId="{9F8D0638-FC64-4A72-9155-246ABF21B9A6}" dt="2020-07-13T20:05:15.730" v="689" actId="2711"/>
          <ac:spMkLst>
            <pc:docMk/>
            <pc:sldMk cId="2905511480" sldId="272"/>
            <ac:spMk id="21" creationId="{00000000-0000-0000-0000-000000000000}"/>
          </ac:spMkLst>
        </pc:spChg>
        <pc:cxnChg chg="add del mod">
          <ac:chgData name="CHARLES IURY OLIVEIRA MARTINS" userId="a4016f3f-2d90-4133-a0c2-07afa531de49" providerId="ADAL" clId="{9F8D0638-FC64-4A72-9155-246ABF21B9A6}" dt="2020-07-13T20:02:32.061" v="660" actId="478"/>
          <ac:cxnSpMkLst>
            <pc:docMk/>
            <pc:sldMk cId="2905511480" sldId="272"/>
            <ac:cxnSpMk id="3" creationId="{70B294B3-6440-45B0-A4B8-3F30FD52549C}"/>
          </ac:cxnSpMkLst>
        </pc:cxnChg>
      </pc:sldChg>
      <pc:sldChg chg="modSp add mod">
        <pc:chgData name="CHARLES IURY OLIVEIRA MARTINS" userId="a4016f3f-2d90-4133-a0c2-07afa531de49" providerId="ADAL" clId="{9F8D0638-FC64-4A72-9155-246ABF21B9A6}" dt="2020-07-13T20:35:42.972" v="1508" actId="1076"/>
        <pc:sldMkLst>
          <pc:docMk/>
          <pc:sldMk cId="3858838927" sldId="280"/>
        </pc:sldMkLst>
        <pc:spChg chg="mod">
          <ac:chgData name="CHARLES IURY OLIVEIRA MARTINS" userId="a4016f3f-2d90-4133-a0c2-07afa531de49" providerId="ADAL" clId="{9F8D0638-FC64-4A72-9155-246ABF21B9A6}" dt="2020-07-13T20:35:42.972" v="1508" actId="1076"/>
          <ac:spMkLst>
            <pc:docMk/>
            <pc:sldMk cId="3858838927" sldId="280"/>
            <ac:spMk id="23" creationId="{00000000-0000-0000-0000-000000000000}"/>
          </ac:spMkLst>
        </pc:spChg>
      </pc:sldChg>
      <pc:sldChg chg="addSp delSp modSp add mod">
        <pc:chgData name="CHARLES IURY OLIVEIRA MARTINS" userId="a4016f3f-2d90-4133-a0c2-07afa531de49" providerId="ADAL" clId="{9F8D0638-FC64-4A72-9155-246ABF21B9A6}" dt="2020-07-13T20:12:24.129" v="840" actId="108"/>
        <pc:sldMkLst>
          <pc:docMk/>
          <pc:sldMk cId="611782065" sldId="281"/>
        </pc:sldMkLst>
        <pc:spChg chg="del">
          <ac:chgData name="CHARLES IURY OLIVEIRA MARTINS" userId="a4016f3f-2d90-4133-a0c2-07afa531de49" providerId="ADAL" clId="{9F8D0638-FC64-4A72-9155-246ABF21B9A6}" dt="2020-07-13T19:38:48.866" v="18" actId="478"/>
          <ac:spMkLst>
            <pc:docMk/>
            <pc:sldMk cId="611782065" sldId="281"/>
            <ac:spMk id="6" creationId="{65FFBE3D-022C-4B06-BCE4-D02D115A0CBB}"/>
          </ac:spMkLst>
        </pc:spChg>
        <pc:spChg chg="del">
          <ac:chgData name="CHARLES IURY OLIVEIRA MARTINS" userId="a4016f3f-2d90-4133-a0c2-07afa531de49" providerId="ADAL" clId="{9F8D0638-FC64-4A72-9155-246ABF21B9A6}" dt="2020-07-13T19:38:48.866" v="18" actId="478"/>
          <ac:spMkLst>
            <pc:docMk/>
            <pc:sldMk cId="611782065" sldId="281"/>
            <ac:spMk id="7" creationId="{BB4EC978-0A3D-4B5F-9319-A115830EA66A}"/>
          </ac:spMkLst>
        </pc:spChg>
        <pc:spChg chg="del">
          <ac:chgData name="CHARLES IURY OLIVEIRA MARTINS" userId="a4016f3f-2d90-4133-a0c2-07afa531de49" providerId="ADAL" clId="{9F8D0638-FC64-4A72-9155-246ABF21B9A6}" dt="2020-07-13T19:38:48.866" v="18" actId="478"/>
          <ac:spMkLst>
            <pc:docMk/>
            <pc:sldMk cId="611782065" sldId="281"/>
            <ac:spMk id="8" creationId="{60F4CCB6-2E51-4B78-8C04-F7370C204840}"/>
          </ac:spMkLst>
        </pc:spChg>
        <pc:spChg chg="del">
          <ac:chgData name="CHARLES IURY OLIVEIRA MARTINS" userId="a4016f3f-2d90-4133-a0c2-07afa531de49" providerId="ADAL" clId="{9F8D0638-FC64-4A72-9155-246ABF21B9A6}" dt="2020-07-13T19:38:48.866" v="18" actId="478"/>
          <ac:spMkLst>
            <pc:docMk/>
            <pc:sldMk cId="611782065" sldId="281"/>
            <ac:spMk id="10" creationId="{652F4969-2A2D-4598-B3FB-F73E46843CAD}"/>
          </ac:spMkLst>
        </pc:spChg>
        <pc:spChg chg="del">
          <ac:chgData name="CHARLES IURY OLIVEIRA MARTINS" userId="a4016f3f-2d90-4133-a0c2-07afa531de49" providerId="ADAL" clId="{9F8D0638-FC64-4A72-9155-246ABF21B9A6}" dt="2020-07-13T19:38:48.866" v="18" actId="478"/>
          <ac:spMkLst>
            <pc:docMk/>
            <pc:sldMk cId="611782065" sldId="281"/>
            <ac:spMk id="11" creationId="{5922DC3E-7064-4EFC-B15D-0D200F649F82}"/>
          </ac:spMkLst>
        </pc:spChg>
        <pc:spChg chg="del">
          <ac:chgData name="CHARLES IURY OLIVEIRA MARTINS" userId="a4016f3f-2d90-4133-a0c2-07afa531de49" providerId="ADAL" clId="{9F8D0638-FC64-4A72-9155-246ABF21B9A6}" dt="2020-07-13T19:38:48.866" v="18" actId="478"/>
          <ac:spMkLst>
            <pc:docMk/>
            <pc:sldMk cId="611782065" sldId="281"/>
            <ac:spMk id="12" creationId="{E1E86671-4A35-4359-9952-C69075CBAF3B}"/>
          </ac:spMkLst>
        </pc:spChg>
        <pc:spChg chg="del">
          <ac:chgData name="CHARLES IURY OLIVEIRA MARTINS" userId="a4016f3f-2d90-4133-a0c2-07afa531de49" providerId="ADAL" clId="{9F8D0638-FC64-4A72-9155-246ABF21B9A6}" dt="2020-07-13T19:38:48.866" v="18" actId="478"/>
          <ac:spMkLst>
            <pc:docMk/>
            <pc:sldMk cId="611782065" sldId="281"/>
            <ac:spMk id="13" creationId="{01D86EBE-2144-4483-9CAD-E740E8373D07}"/>
          </ac:spMkLst>
        </pc:spChg>
        <pc:spChg chg="del">
          <ac:chgData name="CHARLES IURY OLIVEIRA MARTINS" userId="a4016f3f-2d90-4133-a0c2-07afa531de49" providerId="ADAL" clId="{9F8D0638-FC64-4A72-9155-246ABF21B9A6}" dt="2020-07-13T19:38:48.866" v="18" actId="478"/>
          <ac:spMkLst>
            <pc:docMk/>
            <pc:sldMk cId="611782065" sldId="281"/>
            <ac:spMk id="14" creationId="{EB5985B5-0822-405C-89E5-661B39D413F8}"/>
          </ac:spMkLst>
        </pc:spChg>
        <pc:spChg chg="del">
          <ac:chgData name="CHARLES IURY OLIVEIRA MARTINS" userId="a4016f3f-2d90-4133-a0c2-07afa531de49" providerId="ADAL" clId="{9F8D0638-FC64-4A72-9155-246ABF21B9A6}" dt="2020-07-13T19:38:48.866" v="18" actId="478"/>
          <ac:spMkLst>
            <pc:docMk/>
            <pc:sldMk cId="611782065" sldId="281"/>
            <ac:spMk id="15" creationId="{0F112C32-8A7D-4537-81E7-E4D51453386C}"/>
          </ac:spMkLst>
        </pc:spChg>
        <pc:spChg chg="del">
          <ac:chgData name="CHARLES IURY OLIVEIRA MARTINS" userId="a4016f3f-2d90-4133-a0c2-07afa531de49" providerId="ADAL" clId="{9F8D0638-FC64-4A72-9155-246ABF21B9A6}" dt="2020-07-13T19:38:48.866" v="18" actId="478"/>
          <ac:spMkLst>
            <pc:docMk/>
            <pc:sldMk cId="611782065" sldId="281"/>
            <ac:spMk id="16" creationId="{07887C38-2039-425B-BC38-E82F9E9A7B68}"/>
          </ac:spMkLst>
        </pc:spChg>
        <pc:spChg chg="del">
          <ac:chgData name="CHARLES IURY OLIVEIRA MARTINS" userId="a4016f3f-2d90-4133-a0c2-07afa531de49" providerId="ADAL" clId="{9F8D0638-FC64-4A72-9155-246ABF21B9A6}" dt="2020-07-13T19:38:48.866" v="18" actId="478"/>
          <ac:spMkLst>
            <pc:docMk/>
            <pc:sldMk cId="611782065" sldId="281"/>
            <ac:spMk id="17" creationId="{D6F10676-F86A-44FC-BE76-D27AA475531C}"/>
          </ac:spMkLst>
        </pc:spChg>
        <pc:spChg chg="del">
          <ac:chgData name="CHARLES IURY OLIVEIRA MARTINS" userId="a4016f3f-2d90-4133-a0c2-07afa531de49" providerId="ADAL" clId="{9F8D0638-FC64-4A72-9155-246ABF21B9A6}" dt="2020-07-13T19:38:48.866" v="18" actId="478"/>
          <ac:spMkLst>
            <pc:docMk/>
            <pc:sldMk cId="611782065" sldId="281"/>
            <ac:spMk id="18" creationId="{8B2CCB78-9AF1-4EA4-859E-1F65745EE51A}"/>
          </ac:spMkLst>
        </pc:spChg>
        <pc:spChg chg="mod">
          <ac:chgData name="CHARLES IURY OLIVEIRA MARTINS" userId="a4016f3f-2d90-4133-a0c2-07afa531de49" providerId="ADAL" clId="{9F8D0638-FC64-4A72-9155-246ABF21B9A6}" dt="2020-07-13T20:10:33.965" v="786" actId="113"/>
          <ac:spMkLst>
            <pc:docMk/>
            <pc:sldMk cId="611782065" sldId="281"/>
            <ac:spMk id="20" creationId="{DA415E97-E23E-4C2F-8C63-409316AF9EA7}"/>
          </ac:spMkLst>
        </pc:spChg>
        <pc:spChg chg="del mod">
          <ac:chgData name="CHARLES IURY OLIVEIRA MARTINS" userId="a4016f3f-2d90-4133-a0c2-07afa531de49" providerId="ADAL" clId="{9F8D0638-FC64-4A72-9155-246ABF21B9A6}" dt="2020-07-13T20:10:45.506" v="788" actId="478"/>
          <ac:spMkLst>
            <pc:docMk/>
            <pc:sldMk cId="611782065" sldId="281"/>
            <ac:spMk id="21" creationId="{00000000-0000-0000-0000-000000000000}"/>
          </ac:spMkLst>
        </pc:spChg>
        <pc:spChg chg="mod">
          <ac:chgData name="CHARLES IURY OLIVEIRA MARTINS" userId="a4016f3f-2d90-4133-a0c2-07afa531de49" providerId="ADAL" clId="{9F8D0638-FC64-4A72-9155-246ABF21B9A6}" dt="2020-07-13T20:09:25.378" v="777" actId="113"/>
          <ac:spMkLst>
            <pc:docMk/>
            <pc:sldMk cId="611782065" sldId="281"/>
            <ac:spMk id="22" creationId="{6624B44D-E7F1-4CF1-B60C-5555BAB25F76}"/>
          </ac:spMkLst>
        </pc:spChg>
        <pc:spChg chg="mod">
          <ac:chgData name="CHARLES IURY OLIVEIRA MARTINS" userId="a4016f3f-2d90-4133-a0c2-07afa531de49" providerId="ADAL" clId="{9F8D0638-FC64-4A72-9155-246ABF21B9A6}" dt="2020-07-13T20:10:33.965" v="786" actId="113"/>
          <ac:spMkLst>
            <pc:docMk/>
            <pc:sldMk cId="611782065" sldId="281"/>
            <ac:spMk id="23" creationId="{9D63DA77-291C-415B-B027-064AA266CDAC}"/>
          </ac:spMkLst>
        </pc:spChg>
        <pc:spChg chg="mod">
          <ac:chgData name="CHARLES IURY OLIVEIRA MARTINS" userId="a4016f3f-2d90-4133-a0c2-07afa531de49" providerId="ADAL" clId="{9F8D0638-FC64-4A72-9155-246ABF21B9A6}" dt="2020-07-13T20:10:33.965" v="786" actId="113"/>
          <ac:spMkLst>
            <pc:docMk/>
            <pc:sldMk cId="611782065" sldId="281"/>
            <ac:spMk id="24" creationId="{4ABEEEC9-2160-43F4-AEE0-A7EF09A527EC}"/>
          </ac:spMkLst>
        </pc:spChg>
        <pc:spChg chg="mod">
          <ac:chgData name="CHARLES IURY OLIVEIRA MARTINS" userId="a4016f3f-2d90-4133-a0c2-07afa531de49" providerId="ADAL" clId="{9F8D0638-FC64-4A72-9155-246ABF21B9A6}" dt="2020-07-13T20:10:42.634" v="787" actId="1076"/>
          <ac:spMkLst>
            <pc:docMk/>
            <pc:sldMk cId="611782065" sldId="281"/>
            <ac:spMk id="25" creationId="{579F655F-5ADB-4682-8335-E19658C49FE2}"/>
          </ac:spMkLst>
        </pc:spChg>
        <pc:spChg chg="mod">
          <ac:chgData name="CHARLES IURY OLIVEIRA MARTINS" userId="a4016f3f-2d90-4133-a0c2-07afa531de49" providerId="ADAL" clId="{9F8D0638-FC64-4A72-9155-246ABF21B9A6}" dt="2020-07-13T20:10:42.634" v="787" actId="1076"/>
          <ac:spMkLst>
            <pc:docMk/>
            <pc:sldMk cId="611782065" sldId="281"/>
            <ac:spMk id="26" creationId="{4E97EB08-6C45-4874-8C9D-937780D2E03D}"/>
          </ac:spMkLst>
        </pc:spChg>
        <pc:spChg chg="mod">
          <ac:chgData name="CHARLES IURY OLIVEIRA MARTINS" userId="a4016f3f-2d90-4133-a0c2-07afa531de49" providerId="ADAL" clId="{9F8D0638-FC64-4A72-9155-246ABF21B9A6}" dt="2020-07-13T20:10:42.634" v="787" actId="1076"/>
          <ac:spMkLst>
            <pc:docMk/>
            <pc:sldMk cId="611782065" sldId="281"/>
            <ac:spMk id="27" creationId="{3B2CE69D-85B9-4140-B1C0-306650F05DBD}"/>
          </ac:spMkLst>
        </pc:spChg>
        <pc:spChg chg="add mod">
          <ac:chgData name="CHARLES IURY OLIVEIRA MARTINS" userId="a4016f3f-2d90-4133-a0c2-07afa531de49" providerId="ADAL" clId="{9F8D0638-FC64-4A72-9155-246ABF21B9A6}" dt="2020-07-13T20:12:07.934" v="837" actId="1076"/>
          <ac:spMkLst>
            <pc:docMk/>
            <pc:sldMk cId="611782065" sldId="281"/>
            <ac:spMk id="28" creationId="{CBD62EBA-006F-49D8-A99E-89AD5ECF5A53}"/>
          </ac:spMkLst>
        </pc:spChg>
        <pc:spChg chg="add mod">
          <ac:chgData name="CHARLES IURY OLIVEIRA MARTINS" userId="a4016f3f-2d90-4133-a0c2-07afa531de49" providerId="ADAL" clId="{9F8D0638-FC64-4A72-9155-246ABF21B9A6}" dt="2020-07-13T20:11:11.885" v="811" actId="1035"/>
          <ac:spMkLst>
            <pc:docMk/>
            <pc:sldMk cId="611782065" sldId="281"/>
            <ac:spMk id="29" creationId="{3056C373-7567-49FF-B5CE-8DB84D3A7521}"/>
          </ac:spMkLst>
        </pc:spChg>
        <pc:spChg chg="add mod">
          <ac:chgData name="CHARLES IURY OLIVEIRA MARTINS" userId="a4016f3f-2d90-4133-a0c2-07afa531de49" providerId="ADAL" clId="{9F8D0638-FC64-4A72-9155-246ABF21B9A6}" dt="2020-07-13T20:07:30.158" v="724"/>
          <ac:spMkLst>
            <pc:docMk/>
            <pc:sldMk cId="611782065" sldId="281"/>
            <ac:spMk id="40" creationId="{53C92C6C-DCC7-4181-9920-6A0AF9C50F77}"/>
          </ac:spMkLst>
        </pc:spChg>
        <pc:spChg chg="add mod">
          <ac:chgData name="CHARLES IURY OLIVEIRA MARTINS" userId="a4016f3f-2d90-4133-a0c2-07afa531de49" providerId="ADAL" clId="{9F8D0638-FC64-4A72-9155-246ABF21B9A6}" dt="2020-07-13T20:08:43.748" v="766" actId="20577"/>
          <ac:spMkLst>
            <pc:docMk/>
            <pc:sldMk cId="611782065" sldId="281"/>
            <ac:spMk id="41" creationId="{D2485D3D-6A8A-4640-B2D8-EAACB4971821}"/>
          </ac:spMkLst>
        </pc:spChg>
        <pc:grpChg chg="add mod">
          <ac:chgData name="CHARLES IURY OLIVEIRA MARTINS" userId="a4016f3f-2d90-4133-a0c2-07afa531de49" providerId="ADAL" clId="{9F8D0638-FC64-4A72-9155-246ABF21B9A6}" dt="2020-07-13T20:09:05.989" v="774" actId="1076"/>
          <ac:grpSpMkLst>
            <pc:docMk/>
            <pc:sldMk cId="611782065" sldId="281"/>
            <ac:grpSpMk id="19" creationId="{7E4A2500-3544-4FB3-93D8-493CFFAF5994}"/>
          </ac:grpSpMkLst>
        </pc:grpChg>
        <pc:cxnChg chg="add mod">
          <ac:chgData name="CHARLES IURY OLIVEIRA MARTINS" userId="a4016f3f-2d90-4133-a0c2-07afa531de49" providerId="ADAL" clId="{9F8D0638-FC64-4A72-9155-246ABF21B9A6}" dt="2020-07-13T20:12:18.289" v="838" actId="692"/>
          <ac:cxnSpMkLst>
            <pc:docMk/>
            <pc:sldMk cId="611782065" sldId="281"/>
            <ac:cxnSpMk id="30" creationId="{D51D249C-42EE-420A-9921-32D5F299DB1F}"/>
          </ac:cxnSpMkLst>
        </pc:cxnChg>
        <pc:cxnChg chg="add mod">
          <ac:chgData name="CHARLES IURY OLIVEIRA MARTINS" userId="a4016f3f-2d90-4133-a0c2-07afa531de49" providerId="ADAL" clId="{9F8D0638-FC64-4A72-9155-246ABF21B9A6}" dt="2020-07-13T20:12:24.129" v="840" actId="108"/>
          <ac:cxnSpMkLst>
            <pc:docMk/>
            <pc:sldMk cId="611782065" sldId="281"/>
            <ac:cxnSpMk id="31" creationId="{C6A0B359-1AFA-4991-A3E9-51AA1A4F9F1E}"/>
          </ac:cxnSpMkLst>
        </pc:cxnChg>
        <pc:cxnChg chg="add del mod">
          <ac:chgData name="CHARLES IURY OLIVEIRA MARTINS" userId="a4016f3f-2d90-4133-a0c2-07afa531de49" providerId="ADAL" clId="{9F8D0638-FC64-4A72-9155-246ABF21B9A6}" dt="2020-07-13T20:10:56.549" v="791" actId="478"/>
          <ac:cxnSpMkLst>
            <pc:docMk/>
            <pc:sldMk cId="611782065" sldId="281"/>
            <ac:cxnSpMk id="32" creationId="{E665C0FA-41C7-4C7D-AABB-1D7564458EB3}"/>
          </ac:cxnSpMkLst>
        </pc:cxnChg>
        <pc:cxnChg chg="add mod">
          <ac:chgData name="CHARLES IURY OLIVEIRA MARTINS" userId="a4016f3f-2d90-4133-a0c2-07afa531de49" providerId="ADAL" clId="{9F8D0638-FC64-4A72-9155-246ABF21B9A6}" dt="2020-07-13T20:12:21.978" v="839" actId="108"/>
          <ac:cxnSpMkLst>
            <pc:docMk/>
            <pc:sldMk cId="611782065" sldId="281"/>
            <ac:cxnSpMk id="46" creationId="{B4FCE18E-5F5A-4851-9280-2957185ABCBF}"/>
          </ac:cxnSpMkLst>
        </pc:cxnChg>
      </pc:sldChg>
      <pc:sldChg chg="addSp delSp modSp add mod setBg">
        <pc:chgData name="CHARLES IURY OLIVEIRA MARTINS" userId="a4016f3f-2d90-4133-a0c2-07afa531de49" providerId="ADAL" clId="{9F8D0638-FC64-4A72-9155-246ABF21B9A6}" dt="2020-07-13T20:18:49.515" v="932" actId="207"/>
        <pc:sldMkLst>
          <pc:docMk/>
          <pc:sldMk cId="3142014022" sldId="282"/>
        </pc:sldMkLst>
        <pc:spChg chg="del mod">
          <ac:chgData name="CHARLES IURY OLIVEIRA MARTINS" userId="a4016f3f-2d90-4133-a0c2-07afa531de49" providerId="ADAL" clId="{9F8D0638-FC64-4A72-9155-246ABF21B9A6}" dt="2020-07-13T20:13:46.485" v="863" actId="478"/>
          <ac:spMkLst>
            <pc:docMk/>
            <pc:sldMk cId="3142014022" sldId="282"/>
            <ac:spMk id="21" creationId="{00000000-0000-0000-0000-000000000000}"/>
          </ac:spMkLst>
        </pc:spChg>
        <pc:spChg chg="del">
          <ac:chgData name="CHARLES IURY OLIVEIRA MARTINS" userId="a4016f3f-2d90-4133-a0c2-07afa531de49" providerId="ADAL" clId="{9F8D0638-FC64-4A72-9155-246ABF21B9A6}" dt="2020-07-13T19:41:51.392" v="114" actId="478"/>
          <ac:spMkLst>
            <pc:docMk/>
            <pc:sldMk cId="3142014022" sldId="282"/>
            <ac:spMk id="28" creationId="{CBD62EBA-006F-49D8-A99E-89AD5ECF5A53}"/>
          </ac:spMkLst>
        </pc:spChg>
        <pc:spChg chg="del">
          <ac:chgData name="CHARLES IURY OLIVEIRA MARTINS" userId="a4016f3f-2d90-4133-a0c2-07afa531de49" providerId="ADAL" clId="{9F8D0638-FC64-4A72-9155-246ABF21B9A6}" dt="2020-07-13T19:41:51.392" v="114" actId="478"/>
          <ac:spMkLst>
            <pc:docMk/>
            <pc:sldMk cId="3142014022" sldId="282"/>
            <ac:spMk id="29" creationId="{3056C373-7567-49FF-B5CE-8DB84D3A7521}"/>
          </ac:spMkLst>
        </pc:spChg>
        <pc:spChg chg="add del">
          <ac:chgData name="CHARLES IURY OLIVEIRA MARTINS" userId="a4016f3f-2d90-4133-a0c2-07afa531de49" providerId="ADAL" clId="{9F8D0638-FC64-4A72-9155-246ABF21B9A6}" dt="2020-07-13T19:42:04.603" v="118" actId="26606"/>
          <ac:spMkLst>
            <pc:docMk/>
            <pc:sldMk cId="3142014022" sldId="282"/>
            <ac:spMk id="33" creationId="{37C89E4B-3C9F-44B9-8B86-D9E3D112D8EC}"/>
          </ac:spMkLst>
        </pc:spChg>
        <pc:spChg chg="add mod">
          <ac:chgData name="CHARLES IURY OLIVEIRA MARTINS" userId="a4016f3f-2d90-4133-a0c2-07afa531de49" providerId="ADAL" clId="{9F8D0638-FC64-4A72-9155-246ABF21B9A6}" dt="2020-07-13T20:18:49.515" v="932" actId="207"/>
          <ac:spMkLst>
            <pc:docMk/>
            <pc:sldMk cId="3142014022" sldId="282"/>
            <ac:spMk id="36" creationId="{AAA899DD-F26E-4992-933F-F307AC9E20C7}"/>
          </ac:spMkLst>
        </pc:spChg>
        <pc:spChg chg="add mod">
          <ac:chgData name="CHARLES IURY OLIVEIRA MARTINS" userId="a4016f3f-2d90-4133-a0c2-07afa531de49" providerId="ADAL" clId="{9F8D0638-FC64-4A72-9155-246ABF21B9A6}" dt="2020-07-13T20:18:49.515" v="932" actId="207"/>
          <ac:spMkLst>
            <pc:docMk/>
            <pc:sldMk cId="3142014022" sldId="282"/>
            <ac:spMk id="37" creationId="{BDD3E245-85E2-4B65-87DD-7DBCF66D947A}"/>
          </ac:spMkLst>
        </pc:spChg>
        <pc:spChg chg="add mod">
          <ac:chgData name="CHARLES IURY OLIVEIRA MARTINS" userId="a4016f3f-2d90-4133-a0c2-07afa531de49" providerId="ADAL" clId="{9F8D0638-FC64-4A72-9155-246ABF21B9A6}" dt="2020-07-13T20:18:49.515" v="932" actId="207"/>
          <ac:spMkLst>
            <pc:docMk/>
            <pc:sldMk cId="3142014022" sldId="282"/>
            <ac:spMk id="38" creationId="{CA4F1730-BE26-49CF-82AC-AA9F45AFB0AA}"/>
          </ac:spMkLst>
        </pc:spChg>
        <pc:spChg chg="add mod">
          <ac:chgData name="CHARLES IURY OLIVEIRA MARTINS" userId="a4016f3f-2d90-4133-a0c2-07afa531de49" providerId="ADAL" clId="{9F8D0638-FC64-4A72-9155-246ABF21B9A6}" dt="2020-07-13T20:13:36.026" v="842"/>
          <ac:spMkLst>
            <pc:docMk/>
            <pc:sldMk cId="3142014022" sldId="282"/>
            <ac:spMk id="39" creationId="{D7B17822-3EB7-49EE-AAA0-F27B85A52BA1}"/>
          </ac:spMkLst>
        </pc:spChg>
        <pc:spChg chg="add mod">
          <ac:chgData name="CHARLES IURY OLIVEIRA MARTINS" userId="a4016f3f-2d90-4133-a0c2-07afa531de49" providerId="ADAL" clId="{9F8D0638-FC64-4A72-9155-246ABF21B9A6}" dt="2020-07-13T20:13:43.573" v="862" actId="20577"/>
          <ac:spMkLst>
            <pc:docMk/>
            <pc:sldMk cId="3142014022" sldId="282"/>
            <ac:spMk id="40" creationId="{375263CD-E758-4C04-8978-70FD16587836}"/>
          </ac:spMkLst>
        </pc:spChg>
        <pc:grpChg chg="del">
          <ac:chgData name="CHARLES IURY OLIVEIRA MARTINS" userId="a4016f3f-2d90-4133-a0c2-07afa531de49" providerId="ADAL" clId="{9F8D0638-FC64-4A72-9155-246ABF21B9A6}" dt="2020-07-13T19:41:51.392" v="114" actId="478"/>
          <ac:grpSpMkLst>
            <pc:docMk/>
            <pc:sldMk cId="3142014022" sldId="282"/>
            <ac:grpSpMk id="19" creationId="{7E4A2500-3544-4FB3-93D8-493CFFAF5994}"/>
          </ac:grpSpMkLst>
        </pc:grpChg>
        <pc:graphicFrameChg chg="add del modGraphic">
          <ac:chgData name="CHARLES IURY OLIVEIRA MARTINS" userId="a4016f3f-2d90-4133-a0c2-07afa531de49" providerId="ADAL" clId="{9F8D0638-FC64-4A72-9155-246ABF21B9A6}" dt="2020-07-13T20:17:27.945" v="899" actId="27309"/>
          <ac:graphicFrameMkLst>
            <pc:docMk/>
            <pc:sldMk cId="3142014022" sldId="282"/>
            <ac:graphicFrameMk id="3" creationId="{C7C82087-B99E-45AE-9B24-87C213D395D9}"/>
          </ac:graphicFrameMkLst>
        </pc:graphicFrameChg>
        <pc:picChg chg="add mod ord">
          <ac:chgData name="CHARLES IURY OLIVEIRA MARTINS" userId="a4016f3f-2d90-4133-a0c2-07afa531de49" providerId="ADAL" clId="{9F8D0638-FC64-4A72-9155-246ABF21B9A6}" dt="2020-07-13T20:13:49.828" v="864" actId="14100"/>
          <ac:picMkLst>
            <pc:docMk/>
            <pc:sldMk cId="3142014022" sldId="282"/>
            <ac:picMk id="17" creationId="{796949CC-22B4-423D-AD93-19E64F8ADB27}"/>
          </ac:picMkLst>
        </pc:picChg>
        <pc:cxnChg chg="del mod">
          <ac:chgData name="CHARLES IURY OLIVEIRA MARTINS" userId="a4016f3f-2d90-4133-a0c2-07afa531de49" providerId="ADAL" clId="{9F8D0638-FC64-4A72-9155-246ABF21B9A6}" dt="2020-07-13T19:41:51.392" v="114" actId="478"/>
          <ac:cxnSpMkLst>
            <pc:docMk/>
            <pc:sldMk cId="3142014022" sldId="282"/>
            <ac:cxnSpMk id="30" creationId="{D51D249C-42EE-420A-9921-32D5F299DB1F}"/>
          </ac:cxnSpMkLst>
        </pc:cxnChg>
        <pc:cxnChg chg="del mod">
          <ac:chgData name="CHARLES IURY OLIVEIRA MARTINS" userId="a4016f3f-2d90-4133-a0c2-07afa531de49" providerId="ADAL" clId="{9F8D0638-FC64-4A72-9155-246ABF21B9A6}" dt="2020-07-13T19:41:51.392" v="114" actId="478"/>
          <ac:cxnSpMkLst>
            <pc:docMk/>
            <pc:sldMk cId="3142014022" sldId="282"/>
            <ac:cxnSpMk id="31" creationId="{C6A0B359-1AFA-4991-A3E9-51AA1A4F9F1E}"/>
          </ac:cxnSpMkLst>
        </pc:cxnChg>
        <pc:cxnChg chg="del mod">
          <ac:chgData name="CHARLES IURY OLIVEIRA MARTINS" userId="a4016f3f-2d90-4133-a0c2-07afa531de49" providerId="ADAL" clId="{9F8D0638-FC64-4A72-9155-246ABF21B9A6}" dt="2020-07-13T19:41:51.392" v="114" actId="478"/>
          <ac:cxnSpMkLst>
            <pc:docMk/>
            <pc:sldMk cId="3142014022" sldId="282"/>
            <ac:cxnSpMk id="32" creationId="{E665C0FA-41C7-4C7D-AABB-1D7564458EB3}"/>
          </ac:cxnSpMkLst>
        </pc:cxnChg>
        <pc:cxnChg chg="add del">
          <ac:chgData name="CHARLES IURY OLIVEIRA MARTINS" userId="a4016f3f-2d90-4133-a0c2-07afa531de49" providerId="ADAL" clId="{9F8D0638-FC64-4A72-9155-246ABF21B9A6}" dt="2020-07-13T19:42:04.603" v="118" actId="26606"/>
          <ac:cxnSpMkLst>
            <pc:docMk/>
            <pc:sldMk cId="3142014022" sldId="282"/>
            <ac:cxnSpMk id="34" creationId="{AA2EAA10-076F-46BD-8F0F-B9A2FB77A85C}"/>
          </ac:cxnSpMkLst>
        </pc:cxnChg>
        <pc:cxnChg chg="add del">
          <ac:chgData name="CHARLES IURY OLIVEIRA MARTINS" userId="a4016f3f-2d90-4133-a0c2-07afa531de49" providerId="ADAL" clId="{9F8D0638-FC64-4A72-9155-246ABF21B9A6}" dt="2020-07-13T19:42:04.603" v="118" actId="26606"/>
          <ac:cxnSpMkLst>
            <pc:docMk/>
            <pc:sldMk cId="3142014022" sldId="282"/>
            <ac:cxnSpMk id="35" creationId="{D891E407-403B-4764-86C9-33A56D3BCAA3}"/>
          </ac:cxnSpMkLst>
        </pc:cxnChg>
      </pc:sldChg>
      <pc:sldChg chg="addSp delSp modSp add mod">
        <pc:chgData name="CHARLES IURY OLIVEIRA MARTINS" userId="a4016f3f-2d90-4133-a0c2-07afa531de49" providerId="ADAL" clId="{9F8D0638-FC64-4A72-9155-246ABF21B9A6}" dt="2020-07-24T01:34:16.260" v="5006" actId="20577"/>
        <pc:sldMkLst>
          <pc:docMk/>
          <pc:sldMk cId="3747400757" sldId="283"/>
        </pc:sldMkLst>
        <pc:spChg chg="add mod ord">
          <ac:chgData name="CHARLES IURY OLIVEIRA MARTINS" userId="a4016f3f-2d90-4133-a0c2-07afa531de49" providerId="ADAL" clId="{9F8D0638-FC64-4A72-9155-246ABF21B9A6}" dt="2020-07-13T20:25:35.763" v="1031" actId="207"/>
          <ac:spMkLst>
            <pc:docMk/>
            <pc:sldMk cId="3747400757" sldId="283"/>
            <ac:spMk id="8" creationId="{70736A06-B5F3-413B-8630-AEEDFEC243E6}"/>
          </ac:spMkLst>
        </pc:spChg>
        <pc:spChg chg="add mod">
          <ac:chgData name="CHARLES IURY OLIVEIRA MARTINS" userId="a4016f3f-2d90-4133-a0c2-07afa531de49" providerId="ADAL" clId="{9F8D0638-FC64-4A72-9155-246ABF21B9A6}" dt="2020-07-13T20:25:16.863" v="1028" actId="122"/>
          <ac:spMkLst>
            <pc:docMk/>
            <pc:sldMk cId="3747400757" sldId="283"/>
            <ac:spMk id="9" creationId="{9471BD0C-3504-4FE9-B980-69AFFCB11D42}"/>
          </ac:spMkLst>
        </pc:spChg>
        <pc:spChg chg="add mod">
          <ac:chgData name="CHARLES IURY OLIVEIRA MARTINS" userId="a4016f3f-2d90-4133-a0c2-07afa531de49" providerId="ADAL" clId="{9F8D0638-FC64-4A72-9155-246ABF21B9A6}" dt="2020-07-13T20:25:12.516" v="1027" actId="1038"/>
          <ac:spMkLst>
            <pc:docMk/>
            <pc:sldMk cId="3747400757" sldId="283"/>
            <ac:spMk id="10" creationId="{42E6FE9B-8DE0-42EB-A480-1765CCAD47BF}"/>
          </ac:spMkLst>
        </pc:spChg>
        <pc:spChg chg="add mod">
          <ac:chgData name="CHARLES IURY OLIVEIRA MARTINS" userId="a4016f3f-2d90-4133-a0c2-07afa531de49" providerId="ADAL" clId="{9F8D0638-FC64-4A72-9155-246ABF21B9A6}" dt="2020-07-13T20:25:12.516" v="1027" actId="1038"/>
          <ac:spMkLst>
            <pc:docMk/>
            <pc:sldMk cId="3747400757" sldId="283"/>
            <ac:spMk id="11" creationId="{B15B1330-E74E-4739-AFBC-96ECBCB15502}"/>
          </ac:spMkLst>
        </pc:spChg>
        <pc:spChg chg="add mod">
          <ac:chgData name="CHARLES IURY OLIVEIRA MARTINS" userId="a4016f3f-2d90-4133-a0c2-07afa531de49" providerId="ADAL" clId="{9F8D0638-FC64-4A72-9155-246ABF21B9A6}" dt="2020-07-13T20:25:12.516" v="1027" actId="1038"/>
          <ac:spMkLst>
            <pc:docMk/>
            <pc:sldMk cId="3747400757" sldId="283"/>
            <ac:spMk id="12" creationId="{8E146B97-8507-407B-BF9C-929ABD8D47A3}"/>
          </ac:spMkLst>
        </pc:spChg>
        <pc:spChg chg="add mod">
          <ac:chgData name="CHARLES IURY OLIVEIRA MARTINS" userId="a4016f3f-2d90-4133-a0c2-07afa531de49" providerId="ADAL" clId="{9F8D0638-FC64-4A72-9155-246ABF21B9A6}" dt="2020-07-13T20:25:02.297" v="1017" actId="14100"/>
          <ac:spMkLst>
            <pc:docMk/>
            <pc:sldMk cId="3747400757" sldId="283"/>
            <ac:spMk id="16" creationId="{D1A6F5B6-C039-4849-B318-7F578B9FCB43}"/>
          </ac:spMkLst>
        </pc:spChg>
        <pc:spChg chg="add mod">
          <ac:chgData name="CHARLES IURY OLIVEIRA MARTINS" userId="a4016f3f-2d90-4133-a0c2-07afa531de49" providerId="ADAL" clId="{9F8D0638-FC64-4A72-9155-246ABF21B9A6}" dt="2020-07-13T20:25:41.218" v="1032" actId="207"/>
          <ac:spMkLst>
            <pc:docMk/>
            <pc:sldMk cId="3747400757" sldId="283"/>
            <ac:spMk id="18" creationId="{F739721E-E923-42A7-BF87-57FF7E063AB1}"/>
          </ac:spMkLst>
        </pc:spChg>
        <pc:spChg chg="add mod">
          <ac:chgData name="CHARLES IURY OLIVEIRA MARTINS" userId="a4016f3f-2d90-4133-a0c2-07afa531de49" providerId="ADAL" clId="{9F8D0638-FC64-4A72-9155-246ABF21B9A6}" dt="2020-07-13T20:24:57.586" v="1015" actId="1076"/>
          <ac:spMkLst>
            <pc:docMk/>
            <pc:sldMk cId="3747400757" sldId="283"/>
            <ac:spMk id="19" creationId="{EBAA1D2D-880B-4DD3-B57C-4F997E13F6B9}"/>
          </ac:spMkLst>
        </pc:spChg>
        <pc:spChg chg="add mod">
          <ac:chgData name="CHARLES IURY OLIVEIRA MARTINS" userId="a4016f3f-2d90-4133-a0c2-07afa531de49" providerId="ADAL" clId="{9F8D0638-FC64-4A72-9155-246ABF21B9A6}" dt="2020-07-24T01:34:16.260" v="5006" actId="20577"/>
          <ac:spMkLst>
            <pc:docMk/>
            <pc:sldMk cId="3747400757" sldId="283"/>
            <ac:spMk id="20" creationId="{61905A0B-CCEE-48CE-99C6-A16D4C2A93CC}"/>
          </ac:spMkLst>
        </pc:spChg>
        <pc:spChg chg="add del mod">
          <ac:chgData name="CHARLES IURY OLIVEIRA MARTINS" userId="a4016f3f-2d90-4133-a0c2-07afa531de49" providerId="ADAL" clId="{9F8D0638-FC64-4A72-9155-246ABF21B9A6}" dt="2020-07-13T20:19:58.461" v="966" actId="478"/>
          <ac:spMkLst>
            <pc:docMk/>
            <pc:sldMk cId="3747400757" sldId="283"/>
            <ac:spMk id="21" creationId="{00000000-0000-0000-0000-000000000000}"/>
          </ac:spMkLst>
        </pc:spChg>
        <pc:spChg chg="add mod">
          <ac:chgData name="CHARLES IURY OLIVEIRA MARTINS" userId="a4016f3f-2d90-4133-a0c2-07afa531de49" providerId="ADAL" clId="{9F8D0638-FC64-4A72-9155-246ABF21B9A6}" dt="2020-07-13T20:20:21.514" v="970" actId="14100"/>
          <ac:spMkLst>
            <pc:docMk/>
            <pc:sldMk cId="3747400757" sldId="283"/>
            <ac:spMk id="22" creationId="{7199285A-7D42-4C29-A110-9F24459F3B56}"/>
          </ac:spMkLst>
        </pc:spChg>
        <pc:spChg chg="add mod">
          <ac:chgData name="CHARLES IURY OLIVEIRA MARTINS" userId="a4016f3f-2d90-4133-a0c2-07afa531de49" providerId="ADAL" clId="{9F8D0638-FC64-4A72-9155-246ABF21B9A6}" dt="2020-07-13T20:24:48.909" v="1014" actId="1037"/>
          <ac:spMkLst>
            <pc:docMk/>
            <pc:sldMk cId="3747400757" sldId="283"/>
            <ac:spMk id="23" creationId="{276B7941-B550-4EAF-A998-99D3B7914DF8}"/>
          </ac:spMkLst>
        </pc:spChg>
        <pc:spChg chg="add mod">
          <ac:chgData name="CHARLES IURY OLIVEIRA MARTINS" userId="a4016f3f-2d90-4133-a0c2-07afa531de49" providerId="ADAL" clId="{9F8D0638-FC64-4A72-9155-246ABF21B9A6}" dt="2020-07-13T20:24:57.586" v="1015" actId="1076"/>
          <ac:spMkLst>
            <pc:docMk/>
            <pc:sldMk cId="3747400757" sldId="283"/>
            <ac:spMk id="24" creationId="{5758E585-9FD0-4974-8BAB-C4750EDA32E3}"/>
          </ac:spMkLst>
        </pc:spChg>
        <pc:spChg chg="add del mod">
          <ac:chgData name="CHARLES IURY OLIVEIRA MARTINS" userId="a4016f3f-2d90-4133-a0c2-07afa531de49" providerId="ADAL" clId="{9F8D0638-FC64-4A72-9155-246ABF21B9A6}" dt="2020-07-13T19:43:59.997" v="168"/>
          <ac:spMkLst>
            <pc:docMk/>
            <pc:sldMk cId="3747400757" sldId="283"/>
            <ac:spMk id="26" creationId="{A0F50455-E30C-4695-A2EF-8559ED86102B}"/>
          </ac:spMkLst>
        </pc:spChg>
        <pc:spChg chg="add del mod">
          <ac:chgData name="CHARLES IURY OLIVEIRA MARTINS" userId="a4016f3f-2d90-4133-a0c2-07afa531de49" providerId="ADAL" clId="{9F8D0638-FC64-4A72-9155-246ABF21B9A6}" dt="2020-07-13T19:43:59.997" v="168"/>
          <ac:spMkLst>
            <pc:docMk/>
            <pc:sldMk cId="3747400757" sldId="283"/>
            <ac:spMk id="27" creationId="{D14B9D83-99F4-4A94-89E8-A9C3B4AE786B}"/>
          </ac:spMkLst>
        </pc:spChg>
        <pc:spChg chg="add del mod">
          <ac:chgData name="CHARLES IURY OLIVEIRA MARTINS" userId="a4016f3f-2d90-4133-a0c2-07afa531de49" providerId="ADAL" clId="{9F8D0638-FC64-4A72-9155-246ABF21B9A6}" dt="2020-07-13T19:43:59.997" v="168"/>
          <ac:spMkLst>
            <pc:docMk/>
            <pc:sldMk cId="3747400757" sldId="283"/>
            <ac:spMk id="28" creationId="{559B1BF6-F403-4B0B-AF84-671DD9EB1B62}"/>
          </ac:spMkLst>
        </pc:spChg>
        <pc:spChg chg="add del mod">
          <ac:chgData name="CHARLES IURY OLIVEIRA MARTINS" userId="a4016f3f-2d90-4133-a0c2-07afa531de49" providerId="ADAL" clId="{9F8D0638-FC64-4A72-9155-246ABF21B9A6}" dt="2020-07-13T19:43:59.997" v="168"/>
          <ac:spMkLst>
            <pc:docMk/>
            <pc:sldMk cId="3747400757" sldId="283"/>
            <ac:spMk id="29" creationId="{98B16560-4BA8-434A-AEE1-5A9EB19CC4E0}"/>
          </ac:spMkLst>
        </pc:spChg>
        <pc:spChg chg="add del mod">
          <ac:chgData name="CHARLES IURY OLIVEIRA MARTINS" userId="a4016f3f-2d90-4133-a0c2-07afa531de49" providerId="ADAL" clId="{9F8D0638-FC64-4A72-9155-246ABF21B9A6}" dt="2020-07-13T19:43:59.997" v="168"/>
          <ac:spMkLst>
            <pc:docMk/>
            <pc:sldMk cId="3747400757" sldId="283"/>
            <ac:spMk id="30" creationId="{CAE21351-8C0A-45F2-A72E-B545E0C24B71}"/>
          </ac:spMkLst>
        </pc:spChg>
        <pc:spChg chg="add del mod">
          <ac:chgData name="CHARLES IURY OLIVEIRA MARTINS" userId="a4016f3f-2d90-4133-a0c2-07afa531de49" providerId="ADAL" clId="{9F8D0638-FC64-4A72-9155-246ABF21B9A6}" dt="2020-07-13T19:43:59.997" v="168"/>
          <ac:spMkLst>
            <pc:docMk/>
            <pc:sldMk cId="3747400757" sldId="283"/>
            <ac:spMk id="34" creationId="{FDB554E5-1563-4C9E-A19B-2740441D98A8}"/>
          </ac:spMkLst>
        </pc:spChg>
        <pc:spChg chg="add del mod">
          <ac:chgData name="CHARLES IURY OLIVEIRA MARTINS" userId="a4016f3f-2d90-4133-a0c2-07afa531de49" providerId="ADAL" clId="{9F8D0638-FC64-4A72-9155-246ABF21B9A6}" dt="2020-07-13T19:43:59.997" v="168"/>
          <ac:spMkLst>
            <pc:docMk/>
            <pc:sldMk cId="3747400757" sldId="283"/>
            <ac:spMk id="35" creationId="{CF8910BB-7C2B-4D55-ADFA-87E327F16AB2}"/>
          </ac:spMkLst>
        </pc:spChg>
        <pc:spChg chg="del">
          <ac:chgData name="CHARLES IURY OLIVEIRA MARTINS" userId="a4016f3f-2d90-4133-a0c2-07afa531de49" providerId="ADAL" clId="{9F8D0638-FC64-4A72-9155-246ABF21B9A6}" dt="2020-07-13T19:42:59.423" v="156" actId="478"/>
          <ac:spMkLst>
            <pc:docMk/>
            <pc:sldMk cId="3747400757" sldId="283"/>
            <ac:spMk id="36" creationId="{AAA899DD-F26E-4992-933F-F307AC9E20C7}"/>
          </ac:spMkLst>
        </pc:spChg>
        <pc:spChg chg="del">
          <ac:chgData name="CHARLES IURY OLIVEIRA MARTINS" userId="a4016f3f-2d90-4133-a0c2-07afa531de49" providerId="ADAL" clId="{9F8D0638-FC64-4A72-9155-246ABF21B9A6}" dt="2020-07-13T19:42:59.423" v="156" actId="478"/>
          <ac:spMkLst>
            <pc:docMk/>
            <pc:sldMk cId="3747400757" sldId="283"/>
            <ac:spMk id="37" creationId="{BDD3E245-85E2-4B65-87DD-7DBCF66D947A}"/>
          </ac:spMkLst>
        </pc:spChg>
        <pc:spChg chg="del">
          <ac:chgData name="CHARLES IURY OLIVEIRA MARTINS" userId="a4016f3f-2d90-4133-a0c2-07afa531de49" providerId="ADAL" clId="{9F8D0638-FC64-4A72-9155-246ABF21B9A6}" dt="2020-07-13T19:42:59.423" v="156" actId="478"/>
          <ac:spMkLst>
            <pc:docMk/>
            <pc:sldMk cId="3747400757" sldId="283"/>
            <ac:spMk id="38" creationId="{CA4F1730-BE26-49CF-82AC-AA9F45AFB0AA}"/>
          </ac:spMkLst>
        </pc:spChg>
        <pc:spChg chg="add del mod">
          <ac:chgData name="CHARLES IURY OLIVEIRA MARTINS" userId="a4016f3f-2d90-4133-a0c2-07afa531de49" providerId="ADAL" clId="{9F8D0638-FC64-4A72-9155-246ABF21B9A6}" dt="2020-07-13T19:43:59.997" v="168"/>
          <ac:spMkLst>
            <pc:docMk/>
            <pc:sldMk cId="3747400757" sldId="283"/>
            <ac:spMk id="39" creationId="{8A544B4B-875F-4011-8766-FA84853F00D1}"/>
          </ac:spMkLst>
        </pc:spChg>
        <pc:spChg chg="add del mod">
          <ac:chgData name="CHARLES IURY OLIVEIRA MARTINS" userId="a4016f3f-2d90-4133-a0c2-07afa531de49" providerId="ADAL" clId="{9F8D0638-FC64-4A72-9155-246ABF21B9A6}" dt="2020-07-13T19:43:59.997" v="168"/>
          <ac:spMkLst>
            <pc:docMk/>
            <pc:sldMk cId="3747400757" sldId="283"/>
            <ac:spMk id="40" creationId="{904CEE7E-C1F9-4860-8F69-C4C42756E93C}"/>
          </ac:spMkLst>
        </pc:spChg>
        <pc:spChg chg="add del mod">
          <ac:chgData name="CHARLES IURY OLIVEIRA MARTINS" userId="a4016f3f-2d90-4133-a0c2-07afa531de49" providerId="ADAL" clId="{9F8D0638-FC64-4A72-9155-246ABF21B9A6}" dt="2020-07-13T19:43:59.997" v="168"/>
          <ac:spMkLst>
            <pc:docMk/>
            <pc:sldMk cId="3747400757" sldId="283"/>
            <ac:spMk id="41" creationId="{8FAECE34-9B2E-442B-893C-6471C1A0D772}"/>
          </ac:spMkLst>
        </pc:spChg>
        <pc:spChg chg="add del mod">
          <ac:chgData name="CHARLES IURY OLIVEIRA MARTINS" userId="a4016f3f-2d90-4133-a0c2-07afa531de49" providerId="ADAL" clId="{9F8D0638-FC64-4A72-9155-246ABF21B9A6}" dt="2020-07-13T19:43:59.997" v="168"/>
          <ac:spMkLst>
            <pc:docMk/>
            <pc:sldMk cId="3747400757" sldId="283"/>
            <ac:spMk id="42" creationId="{5065F0A9-E3FA-413E-BDED-37251B950238}"/>
          </ac:spMkLst>
        </pc:spChg>
        <pc:spChg chg="add del mod">
          <ac:chgData name="CHARLES IURY OLIVEIRA MARTINS" userId="a4016f3f-2d90-4133-a0c2-07afa531de49" providerId="ADAL" clId="{9F8D0638-FC64-4A72-9155-246ABF21B9A6}" dt="2020-07-13T19:43:59.997" v="168"/>
          <ac:spMkLst>
            <pc:docMk/>
            <pc:sldMk cId="3747400757" sldId="283"/>
            <ac:spMk id="43" creationId="{0EE269FF-A7F7-4214-B303-82C2FFEA8A39}"/>
          </ac:spMkLst>
        </pc:spChg>
        <pc:spChg chg="add mod">
          <ac:chgData name="CHARLES IURY OLIVEIRA MARTINS" userId="a4016f3f-2d90-4133-a0c2-07afa531de49" providerId="ADAL" clId="{9F8D0638-FC64-4A72-9155-246ABF21B9A6}" dt="2020-07-13T20:19:35.464" v="945"/>
          <ac:spMkLst>
            <pc:docMk/>
            <pc:sldMk cId="3747400757" sldId="283"/>
            <ac:spMk id="45" creationId="{C4E97C25-E7B0-484E-A969-1BB599BEE721}"/>
          </ac:spMkLst>
        </pc:spChg>
        <pc:spChg chg="add mod">
          <ac:chgData name="CHARLES IURY OLIVEIRA MARTINS" userId="a4016f3f-2d90-4133-a0c2-07afa531de49" providerId="ADAL" clId="{9F8D0638-FC64-4A72-9155-246ABF21B9A6}" dt="2020-07-13T20:19:42.380" v="963" actId="20577"/>
          <ac:spMkLst>
            <pc:docMk/>
            <pc:sldMk cId="3747400757" sldId="283"/>
            <ac:spMk id="46" creationId="{57E28FA2-BFC6-4564-81B5-41FF72FC616E}"/>
          </ac:spMkLst>
        </pc:spChg>
        <pc:picChg chg="del">
          <ac:chgData name="CHARLES IURY OLIVEIRA MARTINS" userId="a4016f3f-2d90-4133-a0c2-07afa531de49" providerId="ADAL" clId="{9F8D0638-FC64-4A72-9155-246ABF21B9A6}" dt="2020-07-13T19:42:59.423" v="156" actId="478"/>
          <ac:picMkLst>
            <pc:docMk/>
            <pc:sldMk cId="3747400757" sldId="283"/>
            <ac:picMk id="17" creationId="{796949CC-22B4-423D-AD93-19E64F8ADB27}"/>
          </ac:picMkLst>
        </pc:picChg>
        <pc:picChg chg="add mod">
          <ac:chgData name="CHARLES IURY OLIVEIRA MARTINS" userId="a4016f3f-2d90-4133-a0c2-07afa531de49" providerId="ADAL" clId="{9F8D0638-FC64-4A72-9155-246ABF21B9A6}" dt="2020-07-13T20:24:57.586" v="1015" actId="1076"/>
          <ac:picMkLst>
            <pc:docMk/>
            <pc:sldMk cId="3747400757" sldId="283"/>
            <ac:picMk id="25" creationId="{7457BACA-70B9-4460-A236-A3AD2F74168E}"/>
          </ac:picMkLst>
        </pc:picChg>
        <pc:picChg chg="add del mod">
          <ac:chgData name="CHARLES IURY OLIVEIRA MARTINS" userId="a4016f3f-2d90-4133-a0c2-07afa531de49" providerId="ADAL" clId="{9F8D0638-FC64-4A72-9155-246ABF21B9A6}" dt="2020-07-13T19:43:59.997" v="168"/>
          <ac:picMkLst>
            <pc:docMk/>
            <pc:sldMk cId="3747400757" sldId="283"/>
            <ac:picMk id="44" creationId="{3CEE19F4-2481-4F50-99CA-AF2B14D4BB81}"/>
          </ac:picMkLst>
        </pc:picChg>
        <pc:cxnChg chg="add mod">
          <ac:chgData name="CHARLES IURY OLIVEIRA MARTINS" userId="a4016f3f-2d90-4133-a0c2-07afa531de49" providerId="ADAL" clId="{9F8D0638-FC64-4A72-9155-246ABF21B9A6}" dt="2020-07-13T20:25:12.516" v="1027" actId="1038"/>
          <ac:cxnSpMkLst>
            <pc:docMk/>
            <pc:sldMk cId="3747400757" sldId="283"/>
            <ac:cxnSpMk id="13" creationId="{FED112BA-DACF-4BAC-8FE5-166C0553608C}"/>
          </ac:cxnSpMkLst>
        </pc:cxnChg>
        <pc:cxnChg chg="add mod">
          <ac:chgData name="CHARLES IURY OLIVEIRA MARTINS" userId="a4016f3f-2d90-4133-a0c2-07afa531de49" providerId="ADAL" clId="{9F8D0638-FC64-4A72-9155-246ABF21B9A6}" dt="2020-07-13T20:25:12.516" v="1027" actId="1038"/>
          <ac:cxnSpMkLst>
            <pc:docMk/>
            <pc:sldMk cId="3747400757" sldId="283"/>
            <ac:cxnSpMk id="14" creationId="{21D4A91D-609C-497E-A3CC-004DAD91740E}"/>
          </ac:cxnSpMkLst>
        </pc:cxnChg>
        <pc:cxnChg chg="add mod">
          <ac:chgData name="CHARLES IURY OLIVEIRA MARTINS" userId="a4016f3f-2d90-4133-a0c2-07afa531de49" providerId="ADAL" clId="{9F8D0638-FC64-4A72-9155-246ABF21B9A6}" dt="2020-07-13T20:25:12.516" v="1027" actId="1038"/>
          <ac:cxnSpMkLst>
            <pc:docMk/>
            <pc:sldMk cId="3747400757" sldId="283"/>
            <ac:cxnSpMk id="15" creationId="{F2A4CDBC-FBFA-4BE7-B729-FC689656A51A}"/>
          </ac:cxnSpMkLst>
        </pc:cxnChg>
        <pc:cxnChg chg="add del mod">
          <ac:chgData name="CHARLES IURY OLIVEIRA MARTINS" userId="a4016f3f-2d90-4133-a0c2-07afa531de49" providerId="ADAL" clId="{9F8D0638-FC64-4A72-9155-246ABF21B9A6}" dt="2020-07-13T19:43:59.997" v="168"/>
          <ac:cxnSpMkLst>
            <pc:docMk/>
            <pc:sldMk cId="3747400757" sldId="283"/>
            <ac:cxnSpMk id="31" creationId="{E584A3AC-DD5B-43DC-8727-693FD411E017}"/>
          </ac:cxnSpMkLst>
        </pc:cxnChg>
        <pc:cxnChg chg="add del mod">
          <ac:chgData name="CHARLES IURY OLIVEIRA MARTINS" userId="a4016f3f-2d90-4133-a0c2-07afa531de49" providerId="ADAL" clId="{9F8D0638-FC64-4A72-9155-246ABF21B9A6}" dt="2020-07-13T19:43:59.997" v="168"/>
          <ac:cxnSpMkLst>
            <pc:docMk/>
            <pc:sldMk cId="3747400757" sldId="283"/>
            <ac:cxnSpMk id="32" creationId="{647E1612-60E1-4AD0-97B9-D0D4DC84AB30}"/>
          </ac:cxnSpMkLst>
        </pc:cxnChg>
        <pc:cxnChg chg="add del mod">
          <ac:chgData name="CHARLES IURY OLIVEIRA MARTINS" userId="a4016f3f-2d90-4133-a0c2-07afa531de49" providerId="ADAL" clId="{9F8D0638-FC64-4A72-9155-246ABF21B9A6}" dt="2020-07-13T19:43:59.997" v="168"/>
          <ac:cxnSpMkLst>
            <pc:docMk/>
            <pc:sldMk cId="3747400757" sldId="283"/>
            <ac:cxnSpMk id="33" creationId="{2F78174E-330B-40B6-8F15-FD7E02FDA260}"/>
          </ac:cxnSpMkLst>
        </pc:cxnChg>
      </pc:sldChg>
      <pc:sldChg chg="addSp delSp modSp add mod">
        <pc:chgData name="CHARLES IURY OLIVEIRA MARTINS" userId="a4016f3f-2d90-4133-a0c2-07afa531de49" providerId="ADAL" clId="{9F8D0638-FC64-4A72-9155-246ABF21B9A6}" dt="2020-07-24T00:24:22.771" v="1832" actId="255"/>
        <pc:sldMkLst>
          <pc:docMk/>
          <pc:sldMk cId="242081849" sldId="284"/>
        </pc:sldMkLst>
        <pc:spChg chg="mod">
          <ac:chgData name="CHARLES IURY OLIVEIRA MARTINS" userId="a4016f3f-2d90-4133-a0c2-07afa531de49" providerId="ADAL" clId="{9F8D0638-FC64-4A72-9155-246ABF21B9A6}" dt="2020-07-24T00:22:35.868" v="1775" actId="1076"/>
          <ac:spMkLst>
            <pc:docMk/>
            <pc:sldMk cId="242081849" sldId="284"/>
            <ac:spMk id="2" creationId="{FCD132F5-D8F5-4FEC-9C8A-A4249C0599E1}"/>
          </ac:spMkLst>
        </pc:spChg>
        <pc:spChg chg="mod">
          <ac:chgData name="CHARLES IURY OLIVEIRA MARTINS" userId="a4016f3f-2d90-4133-a0c2-07afa531de49" providerId="ADAL" clId="{9F8D0638-FC64-4A72-9155-246ABF21B9A6}" dt="2020-07-24T00:22:39.680" v="1776" actId="1076"/>
          <ac:spMkLst>
            <pc:docMk/>
            <pc:sldMk cId="242081849" sldId="284"/>
            <ac:spMk id="3" creationId="{FF75697A-E0F5-4014-83F0-2F40149882CE}"/>
          </ac:spMkLst>
        </pc:spChg>
        <pc:spChg chg="mod">
          <ac:chgData name="CHARLES IURY OLIVEIRA MARTINS" userId="a4016f3f-2d90-4133-a0c2-07afa531de49" providerId="ADAL" clId="{9F8D0638-FC64-4A72-9155-246ABF21B9A6}" dt="2020-07-24T00:22:29.296" v="1773" actId="1076"/>
          <ac:spMkLst>
            <pc:docMk/>
            <pc:sldMk cId="242081849" sldId="284"/>
            <ac:spMk id="4" creationId="{D9C90F98-B2FD-4151-A5AE-A839806443E6}"/>
          </ac:spMkLst>
        </pc:spChg>
        <pc:spChg chg="mod">
          <ac:chgData name="CHARLES IURY OLIVEIRA MARTINS" userId="a4016f3f-2d90-4133-a0c2-07afa531de49" providerId="ADAL" clId="{9F8D0638-FC64-4A72-9155-246ABF21B9A6}" dt="2020-07-24T00:22:32.675" v="1774" actId="1076"/>
          <ac:spMkLst>
            <pc:docMk/>
            <pc:sldMk cId="242081849" sldId="284"/>
            <ac:spMk id="6" creationId="{495164F4-C21B-4BCD-9C22-F2AF9035CED4}"/>
          </ac:spMkLst>
        </pc:spChg>
        <pc:spChg chg="mod">
          <ac:chgData name="CHARLES IURY OLIVEIRA MARTINS" userId="a4016f3f-2d90-4133-a0c2-07afa531de49" providerId="ADAL" clId="{9F8D0638-FC64-4A72-9155-246ABF21B9A6}" dt="2020-07-24T00:24:14.225" v="1831" actId="255"/>
          <ac:spMkLst>
            <pc:docMk/>
            <pc:sldMk cId="242081849" sldId="284"/>
            <ac:spMk id="7" creationId="{E90D8DC3-93C8-4B2A-9D95-87A8EAD7ED79}"/>
          </ac:spMkLst>
        </pc:spChg>
        <pc:spChg chg="add mod">
          <ac:chgData name="CHARLES IURY OLIVEIRA MARTINS" userId="a4016f3f-2d90-4133-a0c2-07afa531de49" providerId="ADAL" clId="{9F8D0638-FC64-4A72-9155-246ABF21B9A6}" dt="2020-07-24T00:23:59.819" v="1829" actId="255"/>
          <ac:spMkLst>
            <pc:docMk/>
            <pc:sldMk cId="242081849" sldId="284"/>
            <ac:spMk id="8" creationId="{55D19FC8-3547-4D41-9019-2D67AC9318E1}"/>
          </ac:spMkLst>
        </pc:spChg>
        <pc:spChg chg="del">
          <ac:chgData name="CHARLES IURY OLIVEIRA MARTINS" userId="a4016f3f-2d90-4133-a0c2-07afa531de49" providerId="ADAL" clId="{9F8D0638-FC64-4A72-9155-246ABF21B9A6}" dt="2020-07-13T19:44:06.208" v="170" actId="478"/>
          <ac:spMkLst>
            <pc:docMk/>
            <pc:sldMk cId="242081849" sldId="284"/>
            <ac:spMk id="8" creationId="{70736A06-B5F3-413B-8630-AEEDFEC243E6}"/>
          </ac:spMkLst>
        </pc:spChg>
        <pc:spChg chg="del">
          <ac:chgData name="CHARLES IURY OLIVEIRA MARTINS" userId="a4016f3f-2d90-4133-a0c2-07afa531de49" providerId="ADAL" clId="{9F8D0638-FC64-4A72-9155-246ABF21B9A6}" dt="2020-07-13T19:44:06.208" v="170" actId="478"/>
          <ac:spMkLst>
            <pc:docMk/>
            <pc:sldMk cId="242081849" sldId="284"/>
            <ac:spMk id="9" creationId="{9471BD0C-3504-4FE9-B980-69AFFCB11D42}"/>
          </ac:spMkLst>
        </pc:spChg>
        <pc:spChg chg="del">
          <ac:chgData name="CHARLES IURY OLIVEIRA MARTINS" userId="a4016f3f-2d90-4133-a0c2-07afa531de49" providerId="ADAL" clId="{9F8D0638-FC64-4A72-9155-246ABF21B9A6}" dt="2020-07-13T19:44:06.208" v="170" actId="478"/>
          <ac:spMkLst>
            <pc:docMk/>
            <pc:sldMk cId="242081849" sldId="284"/>
            <ac:spMk id="10" creationId="{42E6FE9B-8DE0-42EB-A480-1765CCAD47BF}"/>
          </ac:spMkLst>
        </pc:spChg>
        <pc:spChg chg="add mod">
          <ac:chgData name="CHARLES IURY OLIVEIRA MARTINS" userId="a4016f3f-2d90-4133-a0c2-07afa531de49" providerId="ADAL" clId="{9F8D0638-FC64-4A72-9155-246ABF21B9A6}" dt="2020-07-24T00:22:32.675" v="1774" actId="1076"/>
          <ac:spMkLst>
            <pc:docMk/>
            <pc:sldMk cId="242081849" sldId="284"/>
            <ac:spMk id="10" creationId="{E3DAF216-E3E0-43F5-B3CB-C8EB9E994EB5}"/>
          </ac:spMkLst>
        </pc:spChg>
        <pc:spChg chg="add del mod">
          <ac:chgData name="CHARLES IURY OLIVEIRA MARTINS" userId="a4016f3f-2d90-4133-a0c2-07afa531de49" providerId="ADAL" clId="{9F8D0638-FC64-4A72-9155-246ABF21B9A6}" dt="2020-07-24T00:24:22.771" v="1832" actId="255"/>
          <ac:spMkLst>
            <pc:docMk/>
            <pc:sldMk cId="242081849" sldId="284"/>
            <ac:spMk id="11" creationId="{3DFF2101-2E87-4592-B04D-8D0377C92B3E}"/>
          </ac:spMkLst>
        </pc:spChg>
        <pc:spChg chg="del">
          <ac:chgData name="CHARLES IURY OLIVEIRA MARTINS" userId="a4016f3f-2d90-4133-a0c2-07afa531de49" providerId="ADAL" clId="{9F8D0638-FC64-4A72-9155-246ABF21B9A6}" dt="2020-07-13T19:44:06.208" v="170" actId="478"/>
          <ac:spMkLst>
            <pc:docMk/>
            <pc:sldMk cId="242081849" sldId="284"/>
            <ac:spMk id="11" creationId="{B15B1330-E74E-4739-AFBC-96ECBCB15502}"/>
          </ac:spMkLst>
        </pc:spChg>
        <pc:spChg chg="del">
          <ac:chgData name="CHARLES IURY OLIVEIRA MARTINS" userId="a4016f3f-2d90-4133-a0c2-07afa531de49" providerId="ADAL" clId="{9F8D0638-FC64-4A72-9155-246ABF21B9A6}" dt="2020-07-13T19:44:06.208" v="170" actId="478"/>
          <ac:spMkLst>
            <pc:docMk/>
            <pc:sldMk cId="242081849" sldId="284"/>
            <ac:spMk id="12" creationId="{8E146B97-8507-407B-BF9C-929ABD8D47A3}"/>
          </ac:spMkLst>
        </pc:spChg>
        <pc:spChg chg="add mod">
          <ac:chgData name="CHARLES IURY OLIVEIRA MARTINS" userId="a4016f3f-2d90-4133-a0c2-07afa531de49" providerId="ADAL" clId="{9F8D0638-FC64-4A72-9155-246ABF21B9A6}" dt="2020-07-24T00:24:04.082" v="1830" actId="255"/>
          <ac:spMkLst>
            <pc:docMk/>
            <pc:sldMk cId="242081849" sldId="284"/>
            <ac:spMk id="13" creationId="{B28F0DD0-13F7-4E6A-9D89-F12B00502571}"/>
          </ac:spMkLst>
        </pc:spChg>
        <pc:spChg chg="del">
          <ac:chgData name="CHARLES IURY OLIVEIRA MARTINS" userId="a4016f3f-2d90-4133-a0c2-07afa531de49" providerId="ADAL" clId="{9F8D0638-FC64-4A72-9155-246ABF21B9A6}" dt="2020-07-13T19:44:06.208" v="170" actId="478"/>
          <ac:spMkLst>
            <pc:docMk/>
            <pc:sldMk cId="242081849" sldId="284"/>
            <ac:spMk id="16" creationId="{D1A6F5B6-C039-4849-B318-7F578B9FCB43}"/>
          </ac:spMkLst>
        </pc:spChg>
        <pc:spChg chg="del">
          <ac:chgData name="CHARLES IURY OLIVEIRA MARTINS" userId="a4016f3f-2d90-4133-a0c2-07afa531de49" providerId="ADAL" clId="{9F8D0638-FC64-4A72-9155-246ABF21B9A6}" dt="2020-07-13T19:44:06.208" v="170" actId="478"/>
          <ac:spMkLst>
            <pc:docMk/>
            <pc:sldMk cId="242081849" sldId="284"/>
            <ac:spMk id="18" creationId="{F739721E-E923-42A7-BF87-57FF7E063AB1}"/>
          </ac:spMkLst>
        </pc:spChg>
        <pc:spChg chg="del">
          <ac:chgData name="CHARLES IURY OLIVEIRA MARTINS" userId="a4016f3f-2d90-4133-a0c2-07afa531de49" providerId="ADAL" clId="{9F8D0638-FC64-4A72-9155-246ABF21B9A6}" dt="2020-07-13T19:44:06.208" v="170" actId="478"/>
          <ac:spMkLst>
            <pc:docMk/>
            <pc:sldMk cId="242081849" sldId="284"/>
            <ac:spMk id="19" creationId="{EBAA1D2D-880B-4DD3-B57C-4F997E13F6B9}"/>
          </ac:spMkLst>
        </pc:spChg>
        <pc:spChg chg="del">
          <ac:chgData name="CHARLES IURY OLIVEIRA MARTINS" userId="a4016f3f-2d90-4133-a0c2-07afa531de49" providerId="ADAL" clId="{9F8D0638-FC64-4A72-9155-246ABF21B9A6}" dt="2020-07-13T19:44:06.208" v="170" actId="478"/>
          <ac:spMkLst>
            <pc:docMk/>
            <pc:sldMk cId="242081849" sldId="284"/>
            <ac:spMk id="20" creationId="{61905A0B-CCEE-48CE-99C6-A16D4C2A93CC}"/>
          </ac:spMkLst>
        </pc:spChg>
        <pc:spChg chg="del mod">
          <ac:chgData name="CHARLES IURY OLIVEIRA MARTINS" userId="a4016f3f-2d90-4133-a0c2-07afa531de49" providerId="ADAL" clId="{9F8D0638-FC64-4A72-9155-246ABF21B9A6}" dt="2020-07-13T20:27:00.316" v="1068" actId="478"/>
          <ac:spMkLst>
            <pc:docMk/>
            <pc:sldMk cId="242081849" sldId="284"/>
            <ac:spMk id="21" creationId="{00000000-0000-0000-0000-000000000000}"/>
          </ac:spMkLst>
        </pc:spChg>
        <pc:spChg chg="del">
          <ac:chgData name="CHARLES IURY OLIVEIRA MARTINS" userId="a4016f3f-2d90-4133-a0c2-07afa531de49" providerId="ADAL" clId="{9F8D0638-FC64-4A72-9155-246ABF21B9A6}" dt="2020-07-13T19:44:06.208" v="170" actId="478"/>
          <ac:spMkLst>
            <pc:docMk/>
            <pc:sldMk cId="242081849" sldId="284"/>
            <ac:spMk id="22" creationId="{7199285A-7D42-4C29-A110-9F24459F3B56}"/>
          </ac:spMkLst>
        </pc:spChg>
        <pc:spChg chg="del">
          <ac:chgData name="CHARLES IURY OLIVEIRA MARTINS" userId="a4016f3f-2d90-4133-a0c2-07afa531de49" providerId="ADAL" clId="{9F8D0638-FC64-4A72-9155-246ABF21B9A6}" dt="2020-07-13T19:44:06.208" v="170" actId="478"/>
          <ac:spMkLst>
            <pc:docMk/>
            <pc:sldMk cId="242081849" sldId="284"/>
            <ac:spMk id="23" creationId="{276B7941-B550-4EAF-A998-99D3B7914DF8}"/>
          </ac:spMkLst>
        </pc:spChg>
        <pc:spChg chg="del">
          <ac:chgData name="CHARLES IURY OLIVEIRA MARTINS" userId="a4016f3f-2d90-4133-a0c2-07afa531de49" providerId="ADAL" clId="{9F8D0638-FC64-4A72-9155-246ABF21B9A6}" dt="2020-07-13T19:44:06.208" v="170" actId="478"/>
          <ac:spMkLst>
            <pc:docMk/>
            <pc:sldMk cId="242081849" sldId="284"/>
            <ac:spMk id="24" creationId="{5758E585-9FD0-4974-8BAB-C4750EDA32E3}"/>
          </ac:spMkLst>
        </pc:spChg>
        <pc:spChg chg="add mod">
          <ac:chgData name="CHARLES IURY OLIVEIRA MARTINS" userId="a4016f3f-2d90-4133-a0c2-07afa531de49" providerId="ADAL" clId="{9F8D0638-FC64-4A72-9155-246ABF21B9A6}" dt="2020-07-24T00:21:42.217" v="1760" actId="1076"/>
          <ac:spMkLst>
            <pc:docMk/>
            <pc:sldMk cId="242081849" sldId="284"/>
            <ac:spMk id="26" creationId="{8DA18689-C01A-43CE-9F5D-DCF06460B813}"/>
          </ac:spMkLst>
        </pc:spChg>
        <pc:spChg chg="add mod">
          <ac:chgData name="CHARLES IURY OLIVEIRA MARTINS" userId="a4016f3f-2d90-4133-a0c2-07afa531de49" providerId="ADAL" clId="{9F8D0638-FC64-4A72-9155-246ABF21B9A6}" dt="2020-07-13T20:26:57.636" v="1067" actId="20577"/>
          <ac:spMkLst>
            <pc:docMk/>
            <pc:sldMk cId="242081849" sldId="284"/>
            <ac:spMk id="27" creationId="{72D8A201-71DD-4F3D-BC7C-766C00F2C0E7}"/>
          </ac:spMkLst>
        </pc:spChg>
        <pc:picChg chg="del">
          <ac:chgData name="CHARLES IURY OLIVEIRA MARTINS" userId="a4016f3f-2d90-4133-a0c2-07afa531de49" providerId="ADAL" clId="{9F8D0638-FC64-4A72-9155-246ABF21B9A6}" dt="2020-07-13T19:44:06.208" v="170" actId="478"/>
          <ac:picMkLst>
            <pc:docMk/>
            <pc:sldMk cId="242081849" sldId="284"/>
            <ac:picMk id="25" creationId="{7457BACA-70B9-4460-A236-A3AD2F74168E}"/>
          </ac:picMkLst>
        </pc:picChg>
        <pc:cxnChg chg="del">
          <ac:chgData name="CHARLES IURY OLIVEIRA MARTINS" userId="a4016f3f-2d90-4133-a0c2-07afa531de49" providerId="ADAL" clId="{9F8D0638-FC64-4A72-9155-246ABF21B9A6}" dt="2020-07-13T19:44:06.208" v="170" actId="478"/>
          <ac:cxnSpMkLst>
            <pc:docMk/>
            <pc:sldMk cId="242081849" sldId="284"/>
            <ac:cxnSpMk id="13" creationId="{FED112BA-DACF-4BAC-8FE5-166C0553608C}"/>
          </ac:cxnSpMkLst>
        </pc:cxnChg>
        <pc:cxnChg chg="del mod">
          <ac:chgData name="CHARLES IURY OLIVEIRA MARTINS" userId="a4016f3f-2d90-4133-a0c2-07afa531de49" providerId="ADAL" clId="{9F8D0638-FC64-4A72-9155-246ABF21B9A6}" dt="2020-07-13T19:44:06.208" v="170" actId="478"/>
          <ac:cxnSpMkLst>
            <pc:docMk/>
            <pc:sldMk cId="242081849" sldId="284"/>
            <ac:cxnSpMk id="14" creationId="{21D4A91D-609C-497E-A3CC-004DAD91740E}"/>
          </ac:cxnSpMkLst>
        </pc:cxnChg>
        <pc:cxnChg chg="del">
          <ac:chgData name="CHARLES IURY OLIVEIRA MARTINS" userId="a4016f3f-2d90-4133-a0c2-07afa531de49" providerId="ADAL" clId="{9F8D0638-FC64-4A72-9155-246ABF21B9A6}" dt="2020-07-13T19:44:06.208" v="170" actId="478"/>
          <ac:cxnSpMkLst>
            <pc:docMk/>
            <pc:sldMk cId="242081849" sldId="284"/>
            <ac:cxnSpMk id="15" creationId="{F2A4CDBC-FBFA-4BE7-B729-FC689656A51A}"/>
          </ac:cxnSpMkLst>
        </pc:cxnChg>
      </pc:sldChg>
      <pc:sldChg chg="addSp delSp modSp add mod">
        <pc:chgData name="CHARLES IURY OLIVEIRA MARTINS" userId="a4016f3f-2d90-4133-a0c2-07afa531de49" providerId="ADAL" clId="{9F8D0638-FC64-4A72-9155-246ABF21B9A6}" dt="2020-07-24T00:27:06.863" v="1840" actId="6549"/>
        <pc:sldMkLst>
          <pc:docMk/>
          <pc:sldMk cId="1822932540" sldId="286"/>
        </pc:sldMkLst>
        <pc:spChg chg="add mod">
          <ac:chgData name="CHARLES IURY OLIVEIRA MARTINS" userId="a4016f3f-2d90-4133-a0c2-07afa531de49" providerId="ADAL" clId="{9F8D0638-FC64-4A72-9155-246ABF21B9A6}" dt="2020-07-13T20:27:06.772" v="1070"/>
          <ac:spMkLst>
            <pc:docMk/>
            <pc:sldMk cId="1822932540" sldId="286"/>
            <ac:spMk id="6" creationId="{C0CD87A6-B759-4F61-AD87-4E0DAA28EEC3}"/>
          </ac:spMkLst>
        </pc:spChg>
        <pc:spChg chg="add mod">
          <ac:chgData name="CHARLES IURY OLIVEIRA MARTINS" userId="a4016f3f-2d90-4133-a0c2-07afa531de49" providerId="ADAL" clId="{9F8D0638-FC64-4A72-9155-246ABF21B9A6}" dt="2020-07-13T20:27:16.212" v="1099" actId="20577"/>
          <ac:spMkLst>
            <pc:docMk/>
            <pc:sldMk cId="1822932540" sldId="286"/>
            <ac:spMk id="7" creationId="{3CEF9228-6DAE-4249-BC2E-BD5180A93B60}"/>
          </ac:spMkLst>
        </pc:spChg>
        <pc:spChg chg="mod">
          <ac:chgData name="CHARLES IURY OLIVEIRA MARTINS" userId="a4016f3f-2d90-4133-a0c2-07afa531de49" providerId="ADAL" clId="{9F8D0638-FC64-4A72-9155-246ABF21B9A6}" dt="2020-07-24T00:27:06.863" v="1840" actId="6549"/>
          <ac:spMkLst>
            <pc:docMk/>
            <pc:sldMk cId="1822932540" sldId="286"/>
            <ac:spMk id="8" creationId="{CAE33089-89AB-455F-AB5B-89251B3B37C7}"/>
          </ac:spMkLst>
        </pc:spChg>
        <pc:spChg chg="del mod">
          <ac:chgData name="CHARLES IURY OLIVEIRA MARTINS" userId="a4016f3f-2d90-4133-a0c2-07afa531de49" providerId="ADAL" clId="{9F8D0638-FC64-4A72-9155-246ABF21B9A6}" dt="2020-07-13T20:27:18.949" v="1100" actId="478"/>
          <ac:spMkLst>
            <pc:docMk/>
            <pc:sldMk cId="1822932540" sldId="286"/>
            <ac:spMk id="21" creationId="{00000000-0000-0000-0000-000000000000}"/>
          </ac:spMkLst>
        </pc:spChg>
        <pc:picChg chg="add mod">
          <ac:chgData name="CHARLES IURY OLIVEIRA MARTINS" userId="a4016f3f-2d90-4133-a0c2-07afa531de49" providerId="ADAL" clId="{9F8D0638-FC64-4A72-9155-246ABF21B9A6}" dt="2020-07-24T00:15:32.380" v="1653" actId="1076"/>
          <ac:picMkLst>
            <pc:docMk/>
            <pc:sldMk cId="1822932540" sldId="286"/>
            <ac:picMk id="4" creationId="{492B1D63-B5D9-4BA3-85C9-0681B75F84B4}"/>
          </ac:picMkLst>
        </pc:picChg>
      </pc:sldChg>
      <pc:sldChg chg="addSp delSp modSp add mod ord">
        <pc:chgData name="CHARLES IURY OLIVEIRA MARTINS" userId="a4016f3f-2d90-4133-a0c2-07afa531de49" providerId="ADAL" clId="{9F8D0638-FC64-4A72-9155-246ABF21B9A6}" dt="2020-07-24T00:05:39.363" v="1645" actId="14100"/>
        <pc:sldMkLst>
          <pc:docMk/>
          <pc:sldMk cId="179390930" sldId="287"/>
        </pc:sldMkLst>
        <pc:spChg chg="add mod">
          <ac:chgData name="CHARLES IURY OLIVEIRA MARTINS" userId="a4016f3f-2d90-4133-a0c2-07afa531de49" providerId="ADAL" clId="{9F8D0638-FC64-4A72-9155-246ABF21B9A6}" dt="2020-07-13T20:26:36.233" v="1034"/>
          <ac:spMkLst>
            <pc:docMk/>
            <pc:sldMk cId="179390930" sldId="287"/>
            <ac:spMk id="4" creationId="{D561CA80-1AA2-4962-966B-C0B118CCC52E}"/>
          </ac:spMkLst>
        </pc:spChg>
        <pc:spChg chg="add mod">
          <ac:chgData name="CHARLES IURY OLIVEIRA MARTINS" userId="a4016f3f-2d90-4133-a0c2-07afa531de49" providerId="ADAL" clId="{9F8D0638-FC64-4A72-9155-246ABF21B9A6}" dt="2020-07-13T20:26:44.044" v="1053" actId="20577"/>
          <ac:spMkLst>
            <pc:docMk/>
            <pc:sldMk cId="179390930" sldId="287"/>
            <ac:spMk id="6" creationId="{3E695790-E0A7-45EE-8F38-71BF257F7738}"/>
          </ac:spMkLst>
        </pc:spChg>
        <pc:spChg chg="mod">
          <ac:chgData name="CHARLES IURY OLIVEIRA MARTINS" userId="a4016f3f-2d90-4133-a0c2-07afa531de49" providerId="ADAL" clId="{9F8D0638-FC64-4A72-9155-246ABF21B9A6}" dt="2020-07-24T00:05:39.363" v="1645" actId="14100"/>
          <ac:spMkLst>
            <pc:docMk/>
            <pc:sldMk cId="179390930" sldId="287"/>
            <ac:spMk id="7" creationId="{BAC65F2A-DF70-465C-94F3-6DA8875854AA}"/>
          </ac:spMkLst>
        </pc:spChg>
        <pc:spChg chg="del mod">
          <ac:chgData name="CHARLES IURY OLIVEIRA MARTINS" userId="a4016f3f-2d90-4133-a0c2-07afa531de49" providerId="ADAL" clId="{9F8D0638-FC64-4A72-9155-246ABF21B9A6}" dt="2020-07-13T20:26:46.644" v="1054" actId="478"/>
          <ac:spMkLst>
            <pc:docMk/>
            <pc:sldMk cId="179390930" sldId="287"/>
            <ac:spMk id="21" creationId="{00000000-0000-0000-0000-000000000000}"/>
          </ac:spMkLst>
        </pc:spChg>
      </pc:sldChg>
      <pc:sldChg chg="addSp delSp modSp add mod">
        <pc:chgData name="CHARLES IURY OLIVEIRA MARTINS" userId="a4016f3f-2d90-4133-a0c2-07afa531de49" providerId="ADAL" clId="{9F8D0638-FC64-4A72-9155-246ABF21B9A6}" dt="2020-07-24T00:50:37.561" v="2827" actId="1076"/>
        <pc:sldMkLst>
          <pc:docMk/>
          <pc:sldMk cId="2266614775" sldId="288"/>
        </pc:sldMkLst>
        <pc:spChg chg="add del mod">
          <ac:chgData name="CHARLES IURY OLIVEIRA MARTINS" userId="a4016f3f-2d90-4133-a0c2-07afa531de49" providerId="ADAL" clId="{9F8D0638-FC64-4A72-9155-246ABF21B9A6}" dt="2020-07-13T20:27:58.083" v="1137"/>
          <ac:spMkLst>
            <pc:docMk/>
            <pc:sldMk cId="2266614775" sldId="288"/>
            <ac:spMk id="7" creationId="{457BA535-4035-4EF9-B187-E1931C271842}"/>
          </ac:spMkLst>
        </pc:spChg>
        <pc:spChg chg="add del mod">
          <ac:chgData name="CHARLES IURY OLIVEIRA MARTINS" userId="a4016f3f-2d90-4133-a0c2-07afa531de49" providerId="ADAL" clId="{9F8D0638-FC64-4A72-9155-246ABF21B9A6}" dt="2020-07-13T20:27:58.083" v="1137"/>
          <ac:spMkLst>
            <pc:docMk/>
            <pc:sldMk cId="2266614775" sldId="288"/>
            <ac:spMk id="8" creationId="{777685BD-95D2-47BE-8A14-9E9C2205C7FA}"/>
          </ac:spMkLst>
        </pc:spChg>
        <pc:spChg chg="add mod">
          <ac:chgData name="CHARLES IURY OLIVEIRA MARTINS" userId="a4016f3f-2d90-4133-a0c2-07afa531de49" providerId="ADAL" clId="{9F8D0638-FC64-4A72-9155-246ABF21B9A6}" dt="2020-07-24T00:48:56.153" v="2817" actId="14100"/>
          <ac:spMkLst>
            <pc:docMk/>
            <pc:sldMk cId="2266614775" sldId="288"/>
            <ac:spMk id="8" creationId="{8ED2F44B-8F4C-4571-8767-BEE04550C65F}"/>
          </ac:spMkLst>
        </pc:spChg>
        <pc:spChg chg="add mod">
          <ac:chgData name="CHARLES IURY OLIVEIRA MARTINS" userId="a4016f3f-2d90-4133-a0c2-07afa531de49" providerId="ADAL" clId="{9F8D0638-FC64-4A72-9155-246ABF21B9A6}" dt="2020-07-13T20:34:47.313" v="1452" actId="2085"/>
          <ac:spMkLst>
            <pc:docMk/>
            <pc:sldMk cId="2266614775" sldId="288"/>
            <ac:spMk id="9" creationId="{7DE1F7BC-4398-436A-9BC0-E5C0BDC4983B}"/>
          </ac:spMkLst>
        </pc:spChg>
        <pc:spChg chg="add mod">
          <ac:chgData name="CHARLES IURY OLIVEIRA MARTINS" userId="a4016f3f-2d90-4133-a0c2-07afa531de49" providerId="ADAL" clId="{9F8D0638-FC64-4A72-9155-246ABF21B9A6}" dt="2020-07-24T00:43:06.256" v="2367" actId="207"/>
          <ac:spMkLst>
            <pc:docMk/>
            <pc:sldMk cId="2266614775" sldId="288"/>
            <ac:spMk id="10" creationId="{7CE5E016-C76E-452C-A303-4A13F8B226BA}"/>
          </ac:spMkLst>
        </pc:spChg>
        <pc:spChg chg="del mod">
          <ac:chgData name="CHARLES IURY OLIVEIRA MARTINS" userId="a4016f3f-2d90-4133-a0c2-07afa531de49" providerId="ADAL" clId="{9F8D0638-FC64-4A72-9155-246ABF21B9A6}" dt="2020-07-13T20:28:47.900" v="1224" actId="478"/>
          <ac:spMkLst>
            <pc:docMk/>
            <pc:sldMk cId="2266614775" sldId="288"/>
            <ac:spMk id="21" creationId="{00000000-0000-0000-0000-000000000000}"/>
          </ac:spMkLst>
        </pc:spChg>
        <pc:picChg chg="mod">
          <ac:chgData name="CHARLES IURY OLIVEIRA MARTINS" userId="a4016f3f-2d90-4133-a0c2-07afa531de49" providerId="ADAL" clId="{9F8D0638-FC64-4A72-9155-246ABF21B9A6}" dt="2020-07-24T00:50:31.047" v="2825" actId="1076"/>
          <ac:picMkLst>
            <pc:docMk/>
            <pc:sldMk cId="2266614775" sldId="288"/>
            <ac:picMk id="2" creationId="{32088266-1400-4388-A1CD-CD0A8EFB3D0F}"/>
          </ac:picMkLst>
        </pc:picChg>
        <pc:picChg chg="del">
          <ac:chgData name="CHARLES IURY OLIVEIRA MARTINS" userId="a4016f3f-2d90-4133-a0c2-07afa531de49" providerId="ADAL" clId="{9F8D0638-FC64-4A72-9155-246ABF21B9A6}" dt="2020-07-13T19:47:17.736" v="273" actId="478"/>
          <ac:picMkLst>
            <pc:docMk/>
            <pc:sldMk cId="2266614775" sldId="288"/>
            <ac:picMk id="4" creationId="{492B1D63-B5D9-4BA3-85C9-0681B75F84B4}"/>
          </ac:picMkLst>
        </pc:picChg>
        <pc:picChg chg="add mod">
          <ac:chgData name="CHARLES IURY OLIVEIRA MARTINS" userId="a4016f3f-2d90-4133-a0c2-07afa531de49" providerId="ADAL" clId="{9F8D0638-FC64-4A72-9155-246ABF21B9A6}" dt="2020-07-24T00:50:37.561" v="2827" actId="1076"/>
          <ac:picMkLst>
            <pc:docMk/>
            <pc:sldMk cId="2266614775" sldId="288"/>
            <ac:picMk id="6" creationId="{2AB905F1-BFA8-401E-89DE-F58DB2AF75CC}"/>
          </ac:picMkLst>
        </pc:picChg>
      </pc:sldChg>
      <pc:sldChg chg="addSp delSp modSp add mod">
        <pc:chgData name="CHARLES IURY OLIVEIRA MARTINS" userId="a4016f3f-2d90-4133-a0c2-07afa531de49" providerId="ADAL" clId="{9F8D0638-FC64-4A72-9155-246ABF21B9A6}" dt="2020-07-24T00:58:19.567" v="3126" actId="1038"/>
        <pc:sldMkLst>
          <pc:docMk/>
          <pc:sldMk cId="708901559" sldId="289"/>
        </pc:sldMkLst>
        <pc:spChg chg="add mod">
          <ac:chgData name="CHARLES IURY OLIVEIRA MARTINS" userId="a4016f3f-2d90-4133-a0c2-07afa531de49" providerId="ADAL" clId="{9F8D0638-FC64-4A72-9155-246ABF21B9A6}" dt="2020-07-24T00:58:12.363" v="3122" actId="1037"/>
          <ac:spMkLst>
            <pc:docMk/>
            <pc:sldMk cId="708901559" sldId="289"/>
            <ac:spMk id="9" creationId="{3A770431-9FA9-49BE-A183-CA3636087C15}"/>
          </ac:spMkLst>
        </pc:spChg>
        <pc:spChg chg="add mod">
          <ac:chgData name="CHARLES IURY OLIVEIRA MARTINS" userId="a4016f3f-2d90-4133-a0c2-07afa531de49" providerId="ADAL" clId="{9F8D0638-FC64-4A72-9155-246ABF21B9A6}" dt="2020-07-24T00:56:24.711" v="3051" actId="1076"/>
          <ac:spMkLst>
            <pc:docMk/>
            <pc:sldMk cId="708901559" sldId="289"/>
            <ac:spMk id="10" creationId="{20D950E9-1C74-4704-A320-94C1F5C7D6C6}"/>
          </ac:spMkLst>
        </pc:spChg>
        <pc:spChg chg="add mod">
          <ac:chgData name="CHARLES IURY OLIVEIRA MARTINS" userId="a4016f3f-2d90-4133-a0c2-07afa531de49" providerId="ADAL" clId="{9F8D0638-FC64-4A72-9155-246ABF21B9A6}" dt="2020-07-13T20:34:43.427" v="1451" actId="2085"/>
          <ac:spMkLst>
            <pc:docMk/>
            <pc:sldMk cId="708901559" sldId="289"/>
            <ac:spMk id="11" creationId="{E27E424D-CBBD-49A3-BBB9-1913958A154A}"/>
          </ac:spMkLst>
        </pc:spChg>
        <pc:spChg chg="add mod">
          <ac:chgData name="CHARLES IURY OLIVEIRA MARTINS" userId="a4016f3f-2d90-4133-a0c2-07afa531de49" providerId="ADAL" clId="{9F8D0638-FC64-4A72-9155-246ABF21B9A6}" dt="2020-07-13T20:29:07.828" v="1239" actId="20577"/>
          <ac:spMkLst>
            <pc:docMk/>
            <pc:sldMk cId="708901559" sldId="289"/>
            <ac:spMk id="12" creationId="{62710FD3-213D-496D-987F-4E4C2F8E0E8C}"/>
          </ac:spMkLst>
        </pc:spChg>
        <pc:spChg chg="add mod">
          <ac:chgData name="CHARLES IURY OLIVEIRA MARTINS" userId="a4016f3f-2d90-4133-a0c2-07afa531de49" providerId="ADAL" clId="{9F8D0638-FC64-4A72-9155-246ABF21B9A6}" dt="2020-07-24T00:58:02.494" v="3113" actId="1035"/>
          <ac:spMkLst>
            <pc:docMk/>
            <pc:sldMk cId="708901559" sldId="289"/>
            <ac:spMk id="13" creationId="{4165EF47-0C66-433D-B253-A23C0C352056}"/>
          </ac:spMkLst>
        </pc:spChg>
        <pc:spChg chg="add mod">
          <ac:chgData name="CHARLES IURY OLIVEIRA MARTINS" userId="a4016f3f-2d90-4133-a0c2-07afa531de49" providerId="ADAL" clId="{9F8D0638-FC64-4A72-9155-246ABF21B9A6}" dt="2020-07-24T00:58:19.567" v="3126" actId="1038"/>
          <ac:spMkLst>
            <pc:docMk/>
            <pc:sldMk cId="708901559" sldId="289"/>
            <ac:spMk id="14" creationId="{9F2002E7-3C74-4298-93A3-14F133A45AA5}"/>
          </ac:spMkLst>
        </pc:spChg>
        <pc:spChg chg="del mod">
          <ac:chgData name="CHARLES IURY OLIVEIRA MARTINS" userId="a4016f3f-2d90-4133-a0c2-07afa531de49" providerId="ADAL" clId="{9F8D0638-FC64-4A72-9155-246ABF21B9A6}" dt="2020-07-13T20:29:11.227" v="1240" actId="478"/>
          <ac:spMkLst>
            <pc:docMk/>
            <pc:sldMk cId="708901559" sldId="289"/>
            <ac:spMk id="21" creationId="{00000000-0000-0000-0000-000000000000}"/>
          </ac:spMkLst>
        </pc:spChg>
        <pc:picChg chg="del">
          <ac:chgData name="CHARLES IURY OLIVEIRA MARTINS" userId="a4016f3f-2d90-4133-a0c2-07afa531de49" providerId="ADAL" clId="{9F8D0638-FC64-4A72-9155-246ABF21B9A6}" dt="2020-07-13T19:47:55.568" v="353" actId="478"/>
          <ac:picMkLst>
            <pc:docMk/>
            <pc:sldMk cId="708901559" sldId="289"/>
            <ac:picMk id="6" creationId="{2AB905F1-BFA8-401E-89DE-F58DB2AF75CC}"/>
          </ac:picMkLst>
        </pc:picChg>
        <pc:picChg chg="add mod">
          <ac:chgData name="CHARLES IURY OLIVEIRA MARTINS" userId="a4016f3f-2d90-4133-a0c2-07afa531de49" providerId="ADAL" clId="{9F8D0638-FC64-4A72-9155-246ABF21B9A6}" dt="2020-07-24T00:58:12.363" v="3122" actId="1037"/>
          <ac:picMkLst>
            <pc:docMk/>
            <pc:sldMk cId="708901559" sldId="289"/>
            <ac:picMk id="7" creationId="{9F45B9D7-4958-46E4-843B-F8E37F2825F7}"/>
          </ac:picMkLst>
        </pc:picChg>
        <pc:picChg chg="add mod">
          <ac:chgData name="CHARLES IURY OLIVEIRA MARTINS" userId="a4016f3f-2d90-4133-a0c2-07afa531de49" providerId="ADAL" clId="{9F8D0638-FC64-4A72-9155-246ABF21B9A6}" dt="2020-07-24T00:56:24.711" v="3051" actId="1076"/>
          <ac:picMkLst>
            <pc:docMk/>
            <pc:sldMk cId="708901559" sldId="289"/>
            <ac:picMk id="8" creationId="{EEF7230C-CF0F-483B-8EEA-A72E11C42B8E}"/>
          </ac:picMkLst>
        </pc:picChg>
        <pc:picChg chg="add del mod">
          <ac:chgData name="CHARLES IURY OLIVEIRA MARTINS" userId="a4016f3f-2d90-4133-a0c2-07afa531de49" providerId="ADAL" clId="{9F8D0638-FC64-4A72-9155-246ABF21B9A6}" dt="2020-07-13T19:48:29.368" v="379"/>
          <ac:picMkLst>
            <pc:docMk/>
            <pc:sldMk cId="708901559" sldId="289"/>
            <ac:picMk id="9" creationId="{60272F49-998A-4AF7-B547-F6A0FA622BB1}"/>
          </ac:picMkLst>
        </pc:picChg>
        <pc:picChg chg="add del mod">
          <ac:chgData name="CHARLES IURY OLIVEIRA MARTINS" userId="a4016f3f-2d90-4133-a0c2-07afa531de49" providerId="ADAL" clId="{9F8D0638-FC64-4A72-9155-246ABF21B9A6}" dt="2020-07-13T19:48:29.368" v="379"/>
          <ac:picMkLst>
            <pc:docMk/>
            <pc:sldMk cId="708901559" sldId="289"/>
            <ac:picMk id="10" creationId="{DF383C2D-FAF9-413C-A69C-2CD7BC2FA523}"/>
          </ac:picMkLst>
        </pc:picChg>
      </pc:sldChg>
      <pc:sldChg chg="addSp delSp modSp add mod">
        <pc:chgData name="CHARLES IURY OLIVEIRA MARTINS" userId="a4016f3f-2d90-4133-a0c2-07afa531de49" providerId="ADAL" clId="{9F8D0638-FC64-4A72-9155-246ABF21B9A6}" dt="2020-07-24T01:25:57.500" v="4984" actId="14734"/>
        <pc:sldMkLst>
          <pc:docMk/>
          <pc:sldMk cId="4233291935" sldId="290"/>
        </pc:sldMkLst>
        <pc:spChg chg="add del mod">
          <ac:chgData name="CHARLES IURY OLIVEIRA MARTINS" userId="a4016f3f-2d90-4133-a0c2-07afa531de49" providerId="ADAL" clId="{9F8D0638-FC64-4A72-9155-246ABF21B9A6}" dt="2020-07-24T01:24:32.997" v="4966" actId="478"/>
          <ac:spMkLst>
            <pc:docMk/>
            <pc:sldMk cId="4233291935" sldId="290"/>
            <ac:spMk id="7" creationId="{DDDA4ABC-84CF-47E5-BB27-3CE251A00DA1}"/>
          </ac:spMkLst>
        </pc:spChg>
        <pc:spChg chg="add mod">
          <ac:chgData name="CHARLES IURY OLIVEIRA MARTINS" userId="a4016f3f-2d90-4133-a0c2-07afa531de49" providerId="ADAL" clId="{9F8D0638-FC64-4A72-9155-246ABF21B9A6}" dt="2020-07-24T01:25:48.309" v="4982" actId="1035"/>
          <ac:spMkLst>
            <pc:docMk/>
            <pc:sldMk cId="4233291935" sldId="290"/>
            <ac:spMk id="9" creationId="{979BCB1E-1F04-4301-923F-65AA619BA868}"/>
          </ac:spMkLst>
        </pc:spChg>
        <pc:spChg chg="add mod">
          <ac:chgData name="CHARLES IURY OLIVEIRA MARTINS" userId="a4016f3f-2d90-4133-a0c2-07afa531de49" providerId="ADAL" clId="{9F8D0638-FC64-4A72-9155-246ABF21B9A6}" dt="2020-07-13T20:34:40.223" v="1450" actId="2085"/>
          <ac:spMkLst>
            <pc:docMk/>
            <pc:sldMk cId="4233291935" sldId="290"/>
            <ac:spMk id="10" creationId="{1D3F5F25-23C9-4ACD-9027-7D05CF82E5E4}"/>
          </ac:spMkLst>
        </pc:spChg>
        <pc:spChg chg="add mod">
          <ac:chgData name="CHARLES IURY OLIVEIRA MARTINS" userId="a4016f3f-2d90-4133-a0c2-07afa531de49" providerId="ADAL" clId="{9F8D0638-FC64-4A72-9155-246ABF21B9A6}" dt="2020-07-13T20:29:26.780" v="1263" actId="20577"/>
          <ac:spMkLst>
            <pc:docMk/>
            <pc:sldMk cId="4233291935" sldId="290"/>
            <ac:spMk id="11" creationId="{D0CF1175-715D-42F7-9893-6FB8EDF3D1C0}"/>
          </ac:spMkLst>
        </pc:spChg>
        <pc:spChg chg="del mod">
          <ac:chgData name="CHARLES IURY OLIVEIRA MARTINS" userId="a4016f3f-2d90-4133-a0c2-07afa531de49" providerId="ADAL" clId="{9F8D0638-FC64-4A72-9155-246ABF21B9A6}" dt="2020-07-13T20:29:30.204" v="1264" actId="478"/>
          <ac:spMkLst>
            <pc:docMk/>
            <pc:sldMk cId="4233291935" sldId="290"/>
            <ac:spMk id="21" creationId="{00000000-0000-0000-0000-000000000000}"/>
          </ac:spMkLst>
        </pc:spChg>
        <pc:graphicFrameChg chg="add mod modGraphic">
          <ac:chgData name="CHARLES IURY OLIVEIRA MARTINS" userId="a4016f3f-2d90-4133-a0c2-07afa531de49" providerId="ADAL" clId="{9F8D0638-FC64-4A72-9155-246ABF21B9A6}" dt="2020-07-24T01:25:57.500" v="4984" actId="14734"/>
          <ac:graphicFrameMkLst>
            <pc:docMk/>
            <pc:sldMk cId="4233291935" sldId="290"/>
            <ac:graphicFrameMk id="2" creationId="{780EBB43-90E8-49CD-AE65-7F3E24DBEBA0}"/>
          </ac:graphicFrameMkLst>
        </pc:graphicFrameChg>
        <pc:graphicFrameChg chg="add del mod modGraphic">
          <ac:chgData name="CHARLES IURY OLIVEIRA MARTINS" userId="a4016f3f-2d90-4133-a0c2-07afa531de49" providerId="ADAL" clId="{9F8D0638-FC64-4A72-9155-246ABF21B9A6}" dt="2020-07-13T20:33:31.943" v="1404" actId="478"/>
          <ac:graphicFrameMkLst>
            <pc:docMk/>
            <pc:sldMk cId="4233291935" sldId="290"/>
            <ac:graphicFrameMk id="9" creationId="{854340A7-58EB-4391-BF19-D19EB0C72207}"/>
          </ac:graphicFrameMkLst>
        </pc:graphicFrameChg>
        <pc:picChg chg="add del mod">
          <ac:chgData name="CHARLES IURY OLIVEIRA MARTINS" userId="a4016f3f-2d90-4133-a0c2-07afa531de49" providerId="ADAL" clId="{9F8D0638-FC64-4A72-9155-246ABF21B9A6}" dt="2020-07-13T19:49:08.414" v="412" actId="478"/>
          <ac:picMkLst>
            <pc:docMk/>
            <pc:sldMk cId="4233291935" sldId="290"/>
            <ac:picMk id="6" creationId="{F8488064-C4BA-4A82-B2BA-C0CC15BE0E9F}"/>
          </ac:picMkLst>
        </pc:picChg>
        <pc:picChg chg="del">
          <ac:chgData name="CHARLES IURY OLIVEIRA MARTINS" userId="a4016f3f-2d90-4133-a0c2-07afa531de49" providerId="ADAL" clId="{9F8D0638-FC64-4A72-9155-246ABF21B9A6}" dt="2020-07-13T19:48:55.158" v="409" actId="478"/>
          <ac:picMkLst>
            <pc:docMk/>
            <pc:sldMk cId="4233291935" sldId="290"/>
            <ac:picMk id="7" creationId="{9F45B9D7-4958-46E4-843B-F8E37F2825F7}"/>
          </ac:picMkLst>
        </pc:picChg>
        <pc:picChg chg="del">
          <ac:chgData name="CHARLES IURY OLIVEIRA MARTINS" userId="a4016f3f-2d90-4133-a0c2-07afa531de49" providerId="ADAL" clId="{9F8D0638-FC64-4A72-9155-246ABF21B9A6}" dt="2020-07-13T19:48:55.158" v="409" actId="478"/>
          <ac:picMkLst>
            <pc:docMk/>
            <pc:sldMk cId="4233291935" sldId="290"/>
            <ac:picMk id="8" creationId="{EEF7230C-CF0F-483B-8EEA-A72E11C42B8E}"/>
          </ac:picMkLst>
        </pc:picChg>
      </pc:sldChg>
      <pc:sldChg chg="addSp delSp modSp add mod ord">
        <pc:chgData name="CHARLES IURY OLIVEIRA MARTINS" userId="a4016f3f-2d90-4133-a0c2-07afa531de49" providerId="ADAL" clId="{9F8D0638-FC64-4A72-9155-246ABF21B9A6}" dt="2020-07-24T01:08:32.426" v="3764" actId="14100"/>
        <pc:sldMkLst>
          <pc:docMk/>
          <pc:sldMk cId="4289566840" sldId="291"/>
        </pc:sldMkLst>
        <pc:spChg chg="add mod">
          <ac:chgData name="CHARLES IURY OLIVEIRA MARTINS" userId="a4016f3f-2d90-4133-a0c2-07afa531de49" providerId="ADAL" clId="{9F8D0638-FC64-4A72-9155-246ABF21B9A6}" dt="2020-07-13T20:34:35.019" v="1449" actId="2085"/>
          <ac:spMkLst>
            <pc:docMk/>
            <pc:sldMk cId="4289566840" sldId="291"/>
            <ac:spMk id="7" creationId="{A2E55B33-8689-458C-A6A3-B721B97E1D22}"/>
          </ac:spMkLst>
        </pc:spChg>
        <pc:spChg chg="add mod">
          <ac:chgData name="CHARLES IURY OLIVEIRA MARTINS" userId="a4016f3f-2d90-4133-a0c2-07afa531de49" providerId="ADAL" clId="{9F8D0638-FC64-4A72-9155-246ABF21B9A6}" dt="2020-07-13T20:34:16.243" v="1447" actId="20577"/>
          <ac:spMkLst>
            <pc:docMk/>
            <pc:sldMk cId="4289566840" sldId="291"/>
            <ac:spMk id="8" creationId="{D5F0AE89-4264-47FE-93B3-506AC1E2A442}"/>
          </ac:spMkLst>
        </pc:spChg>
        <pc:spChg chg="add mod">
          <ac:chgData name="CHARLES IURY OLIVEIRA MARTINS" userId="a4016f3f-2d90-4133-a0c2-07afa531de49" providerId="ADAL" clId="{9F8D0638-FC64-4A72-9155-246ABF21B9A6}" dt="2020-07-24T01:08:30.153" v="3763" actId="14100"/>
          <ac:spMkLst>
            <pc:docMk/>
            <pc:sldMk cId="4289566840" sldId="291"/>
            <ac:spMk id="9" creationId="{3B233A43-A089-4C3D-8A77-A307A23FA627}"/>
          </ac:spMkLst>
        </pc:spChg>
        <pc:spChg chg="add mod">
          <ac:chgData name="CHARLES IURY OLIVEIRA MARTINS" userId="a4016f3f-2d90-4133-a0c2-07afa531de49" providerId="ADAL" clId="{9F8D0638-FC64-4A72-9155-246ABF21B9A6}" dt="2020-07-24T01:08:32.426" v="3764" actId="14100"/>
          <ac:spMkLst>
            <pc:docMk/>
            <pc:sldMk cId="4289566840" sldId="291"/>
            <ac:spMk id="10" creationId="{C3A002AF-6AD5-4743-A518-DF129EB963CB}"/>
          </ac:spMkLst>
        </pc:spChg>
        <pc:spChg chg="del mod">
          <ac:chgData name="CHARLES IURY OLIVEIRA MARTINS" userId="a4016f3f-2d90-4133-a0c2-07afa531de49" providerId="ADAL" clId="{9F8D0638-FC64-4A72-9155-246ABF21B9A6}" dt="2020-07-13T20:34:18.692" v="1448" actId="478"/>
          <ac:spMkLst>
            <pc:docMk/>
            <pc:sldMk cId="4289566840" sldId="291"/>
            <ac:spMk id="21" creationId="{00000000-0000-0000-0000-000000000000}"/>
          </ac:spMkLst>
        </pc:spChg>
        <pc:picChg chg="mod">
          <ac:chgData name="CHARLES IURY OLIVEIRA MARTINS" userId="a4016f3f-2d90-4133-a0c2-07afa531de49" providerId="ADAL" clId="{9F8D0638-FC64-4A72-9155-246ABF21B9A6}" dt="2020-07-24T00:59:33.509" v="3130" actId="14100"/>
          <ac:picMkLst>
            <pc:docMk/>
            <pc:sldMk cId="4289566840" sldId="291"/>
            <ac:picMk id="6" creationId="{F8488064-C4BA-4A82-B2BA-C0CC15BE0E9F}"/>
          </ac:picMkLst>
        </pc:picChg>
      </pc:sldChg>
      <pc:sldChg chg="addSp delSp modSp add mod">
        <pc:chgData name="CHARLES IURY OLIVEIRA MARTINS" userId="a4016f3f-2d90-4133-a0c2-07afa531de49" providerId="ADAL" clId="{9F8D0638-FC64-4A72-9155-246ABF21B9A6}" dt="2020-07-24T01:28:38.990" v="5004" actId="20577"/>
        <pc:sldMkLst>
          <pc:docMk/>
          <pc:sldMk cId="3288663893" sldId="292"/>
        </pc:sldMkLst>
        <pc:spChg chg="del mod">
          <ac:chgData name="CHARLES IURY OLIVEIRA MARTINS" userId="a4016f3f-2d90-4133-a0c2-07afa531de49" providerId="ADAL" clId="{9F8D0638-FC64-4A72-9155-246ABF21B9A6}" dt="2020-07-13T20:35:30.756" v="1506" actId="478"/>
          <ac:spMkLst>
            <pc:docMk/>
            <pc:sldMk cId="3288663893" sldId="292"/>
            <ac:spMk id="5" creationId="{2308EB0A-B1F0-4728-90FD-5836B4F6B82E}"/>
          </ac:spMkLst>
        </pc:spChg>
        <pc:spChg chg="add mod">
          <ac:chgData name="CHARLES IURY OLIVEIRA MARTINS" userId="a4016f3f-2d90-4133-a0c2-07afa531de49" providerId="ADAL" clId="{9F8D0638-FC64-4A72-9155-246ABF21B9A6}" dt="2020-07-24T01:28:38.990" v="5004" actId="20577"/>
          <ac:spMkLst>
            <pc:docMk/>
            <pc:sldMk cId="3288663893" sldId="292"/>
            <ac:spMk id="8" creationId="{1B4FBBEF-623D-43B5-B1C8-1D3A048F4DD8}"/>
          </ac:spMkLst>
        </pc:spChg>
        <pc:spChg chg="add mod">
          <ac:chgData name="CHARLES IURY OLIVEIRA MARTINS" userId="a4016f3f-2d90-4133-a0c2-07afa531de49" providerId="ADAL" clId="{9F8D0638-FC64-4A72-9155-246ABF21B9A6}" dt="2020-07-13T20:35:04.490" v="1454"/>
          <ac:spMkLst>
            <pc:docMk/>
            <pc:sldMk cId="3288663893" sldId="292"/>
            <ac:spMk id="9" creationId="{F2645F51-2C7D-4FC8-9DC0-D51D38654910}"/>
          </ac:spMkLst>
        </pc:spChg>
        <pc:spChg chg="add mod">
          <ac:chgData name="CHARLES IURY OLIVEIRA MARTINS" userId="a4016f3f-2d90-4133-a0c2-07afa531de49" providerId="ADAL" clId="{9F8D0638-FC64-4A72-9155-246ABF21B9A6}" dt="2020-07-13T20:35:26.890" v="1505" actId="20577"/>
          <ac:spMkLst>
            <pc:docMk/>
            <pc:sldMk cId="3288663893" sldId="292"/>
            <ac:spMk id="10" creationId="{7EC4FB01-9DE9-4E26-947C-E5AEDA77E602}"/>
          </ac:spMkLst>
        </pc:spChg>
        <pc:picChg chg="del mod">
          <ac:chgData name="CHARLES IURY OLIVEIRA MARTINS" userId="a4016f3f-2d90-4133-a0c2-07afa531de49" providerId="ADAL" clId="{9F8D0638-FC64-4A72-9155-246ABF21B9A6}" dt="2020-07-13T19:49:50.766" v="438" actId="478"/>
          <ac:picMkLst>
            <pc:docMk/>
            <pc:sldMk cId="3288663893" sldId="292"/>
            <ac:picMk id="6" creationId="{60AF4BED-2DA6-44C8-8E7C-1DF3FE5E142A}"/>
          </ac:picMkLst>
        </pc:picChg>
        <pc:picChg chg="add mod">
          <ac:chgData name="CHARLES IURY OLIVEIRA MARTINS" userId="a4016f3f-2d90-4133-a0c2-07afa531de49" providerId="ADAL" clId="{9F8D0638-FC64-4A72-9155-246ABF21B9A6}" dt="2020-07-24T01:27:28.788" v="4995" actId="1037"/>
          <ac:picMkLst>
            <pc:docMk/>
            <pc:sldMk cId="3288663893" sldId="292"/>
            <ac:picMk id="7" creationId="{BA6F9904-9FD8-421A-83CB-5FC88F452B5C}"/>
          </ac:picMkLst>
        </pc:picChg>
      </pc:sldChg>
      <pc:sldChg chg="modSp add mod">
        <pc:chgData name="CHARLES IURY OLIVEIRA MARTINS" userId="a4016f3f-2d90-4133-a0c2-07afa531de49" providerId="ADAL" clId="{9F8D0638-FC64-4A72-9155-246ABF21B9A6}" dt="2020-07-23T23:46:55.708" v="1518" actId="1036"/>
        <pc:sldMkLst>
          <pc:docMk/>
          <pc:sldMk cId="1124770609" sldId="293"/>
        </pc:sldMkLst>
        <pc:spChg chg="mod">
          <ac:chgData name="CHARLES IURY OLIVEIRA MARTINS" userId="a4016f3f-2d90-4133-a0c2-07afa531de49" providerId="ADAL" clId="{9F8D0638-FC64-4A72-9155-246ABF21B9A6}" dt="2020-07-23T23:46:55.708" v="1518" actId="1036"/>
          <ac:spMkLst>
            <pc:docMk/>
            <pc:sldMk cId="1124770609" sldId="293"/>
            <ac:spMk id="7" creationId="{0377994F-0268-47B1-B675-CAA8DF8EF547}"/>
          </ac:spMkLst>
        </pc:spChg>
        <pc:picChg chg="mod">
          <ac:chgData name="CHARLES IURY OLIVEIRA MARTINS" userId="a4016f3f-2d90-4133-a0c2-07afa531de49" providerId="ADAL" clId="{9F8D0638-FC64-4A72-9155-246ABF21B9A6}" dt="2020-07-23T23:46:51.023" v="1511" actId="1036"/>
          <ac:picMkLst>
            <pc:docMk/>
            <pc:sldMk cId="1124770609" sldId="293"/>
            <ac:picMk id="4" creationId="{79015142-3306-8A49-A7A0-D87B4F056A57}"/>
          </ac:picMkLst>
        </pc:picChg>
      </pc:sldChg>
      <pc:sldChg chg="new del">
        <pc:chgData name="CHARLES IURY OLIVEIRA MARTINS" userId="a4016f3f-2d90-4133-a0c2-07afa531de49" providerId="ADAL" clId="{9F8D0638-FC64-4A72-9155-246ABF21B9A6}" dt="2020-07-23T23:50:43.220" v="1520" actId="680"/>
        <pc:sldMkLst>
          <pc:docMk/>
          <pc:sldMk cId="1535240355" sldId="294"/>
        </pc:sldMkLst>
      </pc:sldChg>
      <pc:sldChg chg="addSp delSp modSp add mod">
        <pc:chgData name="CHARLES IURY OLIVEIRA MARTINS" userId="a4016f3f-2d90-4133-a0c2-07afa531de49" providerId="ADAL" clId="{9F8D0638-FC64-4A72-9155-246ABF21B9A6}" dt="2020-07-24T00:45:03.452" v="2540" actId="108"/>
        <pc:sldMkLst>
          <pc:docMk/>
          <pc:sldMk cId="1856845040" sldId="294"/>
        </pc:sldMkLst>
        <pc:spChg chg="add mod">
          <ac:chgData name="CHARLES IURY OLIVEIRA MARTINS" userId="a4016f3f-2d90-4133-a0c2-07afa531de49" providerId="ADAL" clId="{9F8D0638-FC64-4A72-9155-246ABF21B9A6}" dt="2020-07-24T00:45:03.452" v="2540" actId="108"/>
          <ac:spMkLst>
            <pc:docMk/>
            <pc:sldMk cId="1856845040" sldId="294"/>
            <ac:spMk id="7" creationId="{D4B756ED-9E77-4DB9-AD4F-F3F7E0CE94B8}"/>
          </ac:spMkLst>
        </pc:spChg>
        <pc:spChg chg="mod">
          <ac:chgData name="CHARLES IURY OLIVEIRA MARTINS" userId="a4016f3f-2d90-4133-a0c2-07afa531de49" providerId="ADAL" clId="{9F8D0638-FC64-4A72-9155-246ABF21B9A6}" dt="2020-07-24T00:37:14.367" v="1842" actId="6549"/>
          <ac:spMkLst>
            <pc:docMk/>
            <pc:sldMk cId="1856845040" sldId="294"/>
            <ac:spMk id="10" creationId="{7CE5E016-C76E-452C-A303-4A13F8B226BA}"/>
          </ac:spMkLst>
        </pc:spChg>
        <pc:picChg chg="del">
          <ac:chgData name="CHARLES IURY OLIVEIRA MARTINS" userId="a4016f3f-2d90-4133-a0c2-07afa531de49" providerId="ADAL" clId="{9F8D0638-FC64-4A72-9155-246ABF21B9A6}" dt="2020-07-24T00:37:16.209" v="1843" actId="478"/>
          <ac:picMkLst>
            <pc:docMk/>
            <pc:sldMk cId="1856845040" sldId="294"/>
            <ac:picMk id="2" creationId="{32088266-1400-4388-A1CD-CD0A8EFB3D0F}"/>
          </ac:picMkLst>
        </pc:picChg>
        <pc:picChg chg="del">
          <ac:chgData name="CHARLES IURY OLIVEIRA MARTINS" userId="a4016f3f-2d90-4133-a0c2-07afa531de49" providerId="ADAL" clId="{9F8D0638-FC64-4A72-9155-246ABF21B9A6}" dt="2020-07-24T00:37:17.329" v="1844" actId="478"/>
          <ac:picMkLst>
            <pc:docMk/>
            <pc:sldMk cId="1856845040" sldId="294"/>
            <ac:picMk id="6" creationId="{2AB905F1-BFA8-401E-89DE-F58DB2AF75CC}"/>
          </ac:picMkLst>
        </pc:picChg>
      </pc:sldChg>
      <pc:sldChg chg="new del">
        <pc:chgData name="CHARLES IURY OLIVEIRA MARTINS" userId="a4016f3f-2d90-4133-a0c2-07afa531de49" providerId="ADAL" clId="{9F8D0638-FC64-4A72-9155-246ABF21B9A6}" dt="2020-07-23T23:59:46.337" v="1522" actId="680"/>
        <pc:sldMkLst>
          <pc:docMk/>
          <pc:sldMk cId="3879316929" sldId="294"/>
        </pc:sldMkLst>
      </pc:sldChg>
      <pc:sldChg chg="addSp delSp modSp add mod">
        <pc:chgData name="CHARLES IURY OLIVEIRA MARTINS" userId="a4016f3f-2d90-4133-a0c2-07afa531de49" providerId="ADAL" clId="{9F8D0638-FC64-4A72-9155-246ABF21B9A6}" dt="2020-07-24T01:19:01.229" v="4626" actId="108"/>
        <pc:sldMkLst>
          <pc:docMk/>
          <pc:sldMk cId="596406554" sldId="295"/>
        </pc:sldMkLst>
        <pc:spChg chg="add mod">
          <ac:chgData name="CHARLES IURY OLIVEIRA MARTINS" userId="a4016f3f-2d90-4133-a0c2-07afa531de49" providerId="ADAL" clId="{9F8D0638-FC64-4A72-9155-246ABF21B9A6}" dt="2020-07-24T01:19:01.229" v="4626" actId="108"/>
          <ac:spMkLst>
            <pc:docMk/>
            <pc:sldMk cId="596406554" sldId="295"/>
            <ac:spMk id="6" creationId="{29881E00-BE23-4601-A0CE-0FAD9080B4B2}"/>
          </ac:spMkLst>
        </pc:spChg>
        <pc:spChg chg="mod">
          <ac:chgData name="CHARLES IURY OLIVEIRA MARTINS" userId="a4016f3f-2d90-4133-a0c2-07afa531de49" providerId="ADAL" clId="{9F8D0638-FC64-4A72-9155-246ABF21B9A6}" dt="2020-07-24T01:11:36.117" v="3790" actId="20577"/>
          <ac:spMkLst>
            <pc:docMk/>
            <pc:sldMk cId="596406554" sldId="295"/>
            <ac:spMk id="11" creationId="{D0CF1175-715D-42F7-9893-6FB8EDF3D1C0}"/>
          </ac:spMkLst>
        </pc:spChg>
        <pc:graphicFrameChg chg="del">
          <ac:chgData name="CHARLES IURY OLIVEIRA MARTINS" userId="a4016f3f-2d90-4133-a0c2-07afa531de49" providerId="ADAL" clId="{9F8D0638-FC64-4A72-9155-246ABF21B9A6}" dt="2020-07-24T01:11:40.687" v="3791" actId="478"/>
          <ac:graphicFrameMkLst>
            <pc:docMk/>
            <pc:sldMk cId="596406554" sldId="295"/>
            <ac:graphicFrameMk id="2" creationId="{780EBB43-90E8-49CD-AE65-7F3E24DBEBA0}"/>
          </ac:graphicFrameMkLst>
        </pc:graphicFrameChg>
      </pc:sldChg>
    </pc:docChg>
  </pc:docChgLst>
  <pc:docChgLst>
    <pc:chgData name="CHARLES IURY OLIVEIRA MARTINS" userId="a4016f3f-2d90-4133-a0c2-07afa531de49" providerId="ADAL" clId="{59966F1A-A4FD-436C-B36B-E29EC6202627}"/>
    <pc:docChg chg="undo custSel modSld">
      <pc:chgData name="CHARLES IURY OLIVEIRA MARTINS" userId="a4016f3f-2d90-4133-a0c2-07afa531de49" providerId="ADAL" clId="{59966F1A-A4FD-436C-B36B-E29EC6202627}" dt="2020-07-23T20:14:49.178" v="1266" actId="1036"/>
      <pc:docMkLst>
        <pc:docMk/>
      </pc:docMkLst>
      <pc:sldChg chg="addSp modSp">
        <pc:chgData name="CHARLES IURY OLIVEIRA MARTINS" userId="a4016f3f-2d90-4133-a0c2-07afa531de49" providerId="ADAL" clId="{59966F1A-A4FD-436C-B36B-E29EC6202627}" dt="2020-07-23T19:54:47.581" v="764" actId="113"/>
        <pc:sldMkLst>
          <pc:docMk/>
          <pc:sldMk cId="242081849" sldId="284"/>
        </pc:sldMkLst>
        <pc:spChg chg="add mod">
          <ac:chgData name="CHARLES IURY OLIVEIRA MARTINS" userId="a4016f3f-2d90-4133-a0c2-07afa531de49" providerId="ADAL" clId="{59966F1A-A4FD-436C-B36B-E29EC6202627}" dt="2020-07-23T19:50:34.460" v="500"/>
          <ac:spMkLst>
            <pc:docMk/>
            <pc:sldMk cId="242081849" sldId="284"/>
            <ac:spMk id="2" creationId="{FCD132F5-D8F5-4FEC-9C8A-A4249C0599E1}"/>
          </ac:spMkLst>
        </pc:spChg>
        <pc:spChg chg="add mod">
          <ac:chgData name="CHARLES IURY OLIVEIRA MARTINS" userId="a4016f3f-2d90-4133-a0c2-07afa531de49" providerId="ADAL" clId="{59966F1A-A4FD-436C-B36B-E29EC6202627}" dt="2020-07-23T19:54:17.289" v="755" actId="1076"/>
          <ac:spMkLst>
            <pc:docMk/>
            <pc:sldMk cId="242081849" sldId="284"/>
            <ac:spMk id="3" creationId="{FF75697A-E0F5-4014-83F0-2F40149882CE}"/>
          </ac:spMkLst>
        </pc:spChg>
        <pc:spChg chg="add mod">
          <ac:chgData name="CHARLES IURY OLIVEIRA MARTINS" userId="a4016f3f-2d90-4133-a0c2-07afa531de49" providerId="ADAL" clId="{59966F1A-A4FD-436C-B36B-E29EC6202627}" dt="2020-07-23T19:54:47.581" v="764" actId="113"/>
          <ac:spMkLst>
            <pc:docMk/>
            <pc:sldMk cId="242081849" sldId="284"/>
            <ac:spMk id="4" creationId="{D9C90F98-B2FD-4151-A5AE-A839806443E6}"/>
          </ac:spMkLst>
        </pc:spChg>
        <pc:spChg chg="add mod">
          <ac:chgData name="CHARLES IURY OLIVEIRA MARTINS" userId="a4016f3f-2d90-4133-a0c2-07afa531de49" providerId="ADAL" clId="{59966F1A-A4FD-436C-B36B-E29EC6202627}" dt="2020-07-23T19:51:26.220" v="518" actId="20577"/>
          <ac:spMkLst>
            <pc:docMk/>
            <pc:sldMk cId="242081849" sldId="284"/>
            <ac:spMk id="6" creationId="{495164F4-C21B-4BCD-9C22-F2AF9035CED4}"/>
          </ac:spMkLst>
        </pc:spChg>
        <pc:spChg chg="add mod">
          <ac:chgData name="CHARLES IURY OLIVEIRA MARTINS" userId="a4016f3f-2d90-4133-a0c2-07afa531de49" providerId="ADAL" clId="{59966F1A-A4FD-436C-B36B-E29EC6202627}" dt="2020-07-23T19:43:51.467" v="149" actId="20577"/>
          <ac:spMkLst>
            <pc:docMk/>
            <pc:sldMk cId="242081849" sldId="284"/>
            <ac:spMk id="7" creationId="{E90D8DC3-93C8-4B2A-9D95-87A8EAD7ED79}"/>
          </ac:spMkLst>
        </pc:spChg>
      </pc:sldChg>
      <pc:sldChg chg="addSp modSp">
        <pc:chgData name="CHARLES IURY OLIVEIRA MARTINS" userId="a4016f3f-2d90-4133-a0c2-07afa531de49" providerId="ADAL" clId="{59966F1A-A4FD-436C-B36B-E29EC6202627}" dt="2020-07-23T20:14:49.178" v="1266" actId="1036"/>
        <pc:sldMkLst>
          <pc:docMk/>
          <pc:sldMk cId="1822932540" sldId="286"/>
        </pc:sldMkLst>
        <pc:spChg chg="add mod">
          <ac:chgData name="CHARLES IURY OLIVEIRA MARTINS" userId="a4016f3f-2d90-4133-a0c2-07afa531de49" providerId="ADAL" clId="{59966F1A-A4FD-436C-B36B-E29EC6202627}" dt="2020-07-23T20:14:49.178" v="1266" actId="1036"/>
          <ac:spMkLst>
            <pc:docMk/>
            <pc:sldMk cId="1822932540" sldId="286"/>
            <ac:spMk id="8" creationId="{CAE33089-89AB-455F-AB5B-89251B3B37C7}"/>
          </ac:spMkLst>
        </pc:spChg>
        <pc:picChg chg="mod">
          <ac:chgData name="CHARLES IURY OLIVEIRA MARTINS" userId="a4016f3f-2d90-4133-a0c2-07afa531de49" providerId="ADAL" clId="{59966F1A-A4FD-436C-B36B-E29EC6202627}" dt="2020-07-23T20:00:32.067" v="766" actId="1076"/>
          <ac:picMkLst>
            <pc:docMk/>
            <pc:sldMk cId="1822932540" sldId="286"/>
            <ac:picMk id="4" creationId="{492B1D63-B5D9-4BA3-85C9-0681B75F84B4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3T11:00:33.659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23/07/2020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349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23/07/2020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10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23/07/2020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70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23/07/2020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54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23/07/2020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404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23/07/2020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970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23/07/2020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963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23/07/2020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024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23/07/2020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7145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23/07/2020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976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23/07/2020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41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18ACC-5D46-4422-9984-9D4F80DA6E27}" type="datetimeFigureOut">
              <a:rPr lang="pt-BR" smtClean="0"/>
              <a:pPr/>
              <a:t>23/07/2020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79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015142-3306-8A49-A7A0-D87B4F056A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252"/>
            <a:ext cx="9144000" cy="6858000"/>
          </a:xfrm>
          <a:prstGeom prst="rect">
            <a:avLst/>
          </a:prstGeom>
        </p:spPr>
      </p:pic>
      <p:sp>
        <p:nvSpPr>
          <p:cNvPr id="23" name="Rectangle 11"/>
          <p:cNvSpPr/>
          <p:nvPr/>
        </p:nvSpPr>
        <p:spPr>
          <a:xfrm>
            <a:off x="0" y="5059695"/>
            <a:ext cx="38743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Charles Iury O. Martins</a:t>
            </a: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Marcos Jurado Rosa</a:t>
            </a: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Paulo Sergio S. de Carvalho</a:t>
            </a: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Germán Alejandro P. Garrido</a:t>
            </a: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Eduardo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Egisto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Rombolli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effectLst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0377994F-0268-47B1-B675-CAA8DF8EF547}"/>
              </a:ext>
            </a:extLst>
          </p:cNvPr>
          <p:cNvSpPr txBox="1"/>
          <p:nvPr/>
        </p:nvSpPr>
        <p:spPr>
          <a:xfrm>
            <a:off x="0" y="304637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Nova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abordagem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integrada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para o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tratamento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ocorrências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notáveis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no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Metrô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de São Paulo</a:t>
            </a:r>
          </a:p>
        </p:txBody>
      </p:sp>
    </p:spTree>
    <p:extLst>
      <p:ext uri="{BB962C8B-B14F-4D97-AF65-F5344CB8AC3E}">
        <p14:creationId xmlns:p14="http://schemas.microsoft.com/office/powerpoint/2010/main" val="1124770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7DE1F7BC-4398-436A-9BC0-E5C0BDC4983B}"/>
              </a:ext>
            </a:extLst>
          </p:cNvPr>
          <p:cNvSpPr/>
          <p:nvPr/>
        </p:nvSpPr>
        <p:spPr>
          <a:xfrm>
            <a:off x="0" y="0"/>
            <a:ext cx="9144000" cy="9118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E5E016-C76E-452C-A303-4A13F8B226BA}"/>
              </a:ext>
            </a:extLst>
          </p:cNvPr>
          <p:cNvSpPr txBox="1"/>
          <p:nvPr/>
        </p:nvSpPr>
        <p:spPr>
          <a:xfrm>
            <a:off x="213574" y="163518"/>
            <a:ext cx="8638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E7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RESULTADOS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4B756ED-9E77-4DB9-AD4F-F3F7E0CE94B8}"/>
              </a:ext>
            </a:extLst>
          </p:cNvPr>
          <p:cNvSpPr/>
          <p:nvPr/>
        </p:nvSpPr>
        <p:spPr>
          <a:xfrm>
            <a:off x="213573" y="1128339"/>
            <a:ext cx="8638327" cy="4771796"/>
          </a:xfrm>
          <a:prstGeom prst="rect">
            <a:avLst/>
          </a:prstGeom>
        </p:spPr>
        <p:txBody>
          <a:bodyPr/>
          <a:lstStyle/>
          <a:p>
            <a:pPr marL="266700" indent="-266700">
              <a:lnSpc>
                <a:spcPct val="90000"/>
              </a:lnSpc>
              <a:spcBef>
                <a:spcPts val="1000"/>
              </a:spcBef>
              <a:buFont typeface="Gill Sans Nova" panose="020B0602020104020203" pitchFamily="34" charset="0"/>
              <a:buChar char="+"/>
              <a:tabLst>
                <a:tab pos="266700" algn="l"/>
              </a:tabLst>
            </a:pPr>
            <a:r>
              <a:rPr lang="pt-BR" sz="2400" dirty="0">
                <a:solidFill>
                  <a:srgbClr val="595959"/>
                </a:solidFill>
              </a:rPr>
              <a:t>A </a:t>
            </a:r>
            <a:r>
              <a:rPr lang="pt-BR" sz="2600" b="1" dirty="0">
                <a:solidFill>
                  <a:schemeClr val="accent6"/>
                </a:solidFill>
              </a:rPr>
              <a:t>adoção</a:t>
            </a:r>
            <a:r>
              <a:rPr lang="pt-BR" sz="2400" dirty="0">
                <a:solidFill>
                  <a:srgbClr val="595959"/>
                </a:solidFill>
              </a:rPr>
              <a:t> dessa nova abordagem de </a:t>
            </a:r>
            <a:r>
              <a:rPr lang="pt-BR" sz="2600" b="1" dirty="0">
                <a:solidFill>
                  <a:schemeClr val="accent6"/>
                </a:solidFill>
              </a:rPr>
              <a:t>análise</a:t>
            </a:r>
            <a:r>
              <a:rPr lang="pt-BR" sz="2400" dirty="0">
                <a:solidFill>
                  <a:srgbClr val="595959"/>
                </a:solidFill>
              </a:rPr>
              <a:t> das ocorrências notáveis tem possibilitado ao Metrô de São Paulo lançar novas </a:t>
            </a:r>
            <a:r>
              <a:rPr lang="pt-BR" sz="2600" b="1" dirty="0">
                <a:solidFill>
                  <a:schemeClr val="accent6"/>
                </a:solidFill>
              </a:rPr>
              <a:t>oportunidades</a:t>
            </a:r>
            <a:r>
              <a:rPr lang="pt-BR" sz="2400" dirty="0">
                <a:solidFill>
                  <a:srgbClr val="595959"/>
                </a:solidFill>
              </a:rPr>
              <a:t> de melhoria </a:t>
            </a:r>
            <a:r>
              <a:rPr lang="pt-BR" sz="2600" b="1" dirty="0">
                <a:solidFill>
                  <a:schemeClr val="accent6"/>
                </a:solidFill>
              </a:rPr>
              <a:t>continuamente</a:t>
            </a:r>
            <a:r>
              <a:rPr lang="pt-BR" sz="2400" dirty="0">
                <a:solidFill>
                  <a:srgbClr val="595959"/>
                </a:solidFill>
              </a:rPr>
              <a:t>.</a:t>
            </a: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Font typeface="Gill Sans Nova" panose="020B0602020104020203" pitchFamily="34" charset="0"/>
              <a:buChar char="+"/>
              <a:tabLst>
                <a:tab pos="266700" algn="l"/>
              </a:tabLst>
            </a:pPr>
            <a:r>
              <a:rPr lang="pt-BR" sz="2400" dirty="0">
                <a:solidFill>
                  <a:srgbClr val="595959"/>
                </a:solidFill>
              </a:rPr>
              <a:t>Muitas </a:t>
            </a:r>
            <a:r>
              <a:rPr lang="pt-BR" sz="2600" b="1" dirty="0">
                <a:solidFill>
                  <a:schemeClr val="accent6"/>
                </a:solidFill>
              </a:rPr>
              <a:t>soluções</a:t>
            </a:r>
            <a:r>
              <a:rPr lang="pt-BR" sz="2400" dirty="0">
                <a:solidFill>
                  <a:srgbClr val="595959"/>
                </a:solidFill>
              </a:rPr>
              <a:t> já foram </a:t>
            </a:r>
            <a:r>
              <a:rPr lang="pt-BR" sz="2600" b="1" dirty="0">
                <a:solidFill>
                  <a:schemeClr val="accent6"/>
                </a:solidFill>
              </a:rPr>
              <a:t>implantadas</a:t>
            </a:r>
            <a:r>
              <a:rPr lang="pt-BR" sz="2400" dirty="0">
                <a:solidFill>
                  <a:srgbClr val="595959"/>
                </a:solidFill>
              </a:rPr>
              <a:t>, técnica e operacionalmente, algumas delas advindas do próprio quadro operativo.</a:t>
            </a: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Font typeface="Gill Sans Nova" panose="020B0602020104020203" pitchFamily="34" charset="0"/>
              <a:buChar char="+"/>
              <a:tabLst>
                <a:tab pos="266700" algn="l"/>
              </a:tabLst>
            </a:pPr>
            <a:r>
              <a:rPr lang="pt-BR" sz="2400" dirty="0">
                <a:solidFill>
                  <a:srgbClr val="595959"/>
                </a:solidFill>
              </a:rPr>
              <a:t>Elencamos a seguir 3 excelentes </a:t>
            </a:r>
            <a:r>
              <a:rPr lang="pt-BR" sz="2600" b="1" dirty="0">
                <a:solidFill>
                  <a:schemeClr val="accent6"/>
                </a:solidFill>
              </a:rPr>
              <a:t>produtos</a:t>
            </a:r>
            <a:r>
              <a:rPr lang="pt-BR" sz="2400" dirty="0">
                <a:solidFill>
                  <a:srgbClr val="595959"/>
                </a:solidFill>
              </a:rPr>
              <a:t> dessa nova abordagem referentes ao sistema de </a:t>
            </a:r>
            <a:r>
              <a:rPr lang="pt-BR" sz="2600" b="1" dirty="0">
                <a:solidFill>
                  <a:schemeClr val="accent6"/>
                </a:solidFill>
              </a:rPr>
              <a:t>portas</a:t>
            </a:r>
            <a:r>
              <a:rPr lang="pt-BR" sz="2400" dirty="0">
                <a:solidFill>
                  <a:srgbClr val="595959"/>
                </a:solidFill>
              </a:rPr>
              <a:t> dos trens que circulam nas Linhas 1-Azul, 2-Verde e 3-Vermelha.</a:t>
            </a: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Font typeface="Gill Sans Nova" panose="020B0602020104020203" pitchFamily="34" charset="0"/>
              <a:buChar char="+"/>
              <a:tabLst>
                <a:tab pos="266700" algn="l"/>
              </a:tabLst>
            </a:pPr>
            <a:r>
              <a:rPr lang="pt-BR" sz="2400" dirty="0">
                <a:solidFill>
                  <a:srgbClr val="595959"/>
                </a:solidFill>
              </a:rPr>
              <a:t>Ocorrências nesse sistema geraram um grande </a:t>
            </a:r>
            <a:r>
              <a:rPr lang="pt-BR" sz="2600" b="1" dirty="0">
                <a:solidFill>
                  <a:schemeClr val="accent6"/>
                </a:solidFill>
              </a:rPr>
              <a:t>impacto</a:t>
            </a:r>
            <a:r>
              <a:rPr lang="pt-BR" sz="2400" dirty="0">
                <a:solidFill>
                  <a:srgbClr val="595959"/>
                </a:solidFill>
              </a:rPr>
              <a:t> operacional, necessitando </a:t>
            </a:r>
            <a:r>
              <a:rPr lang="pt-BR" sz="2600" b="1" dirty="0">
                <a:solidFill>
                  <a:schemeClr val="accent6"/>
                </a:solidFill>
              </a:rPr>
              <a:t>análise contínua</a:t>
            </a:r>
            <a:r>
              <a:rPr lang="pt-BR" sz="2400" dirty="0">
                <a:solidFill>
                  <a:srgbClr val="595959"/>
                </a:solidFill>
              </a:rPr>
              <a:t> e </a:t>
            </a:r>
            <a:r>
              <a:rPr lang="pt-BR" sz="2600" b="1" dirty="0">
                <a:solidFill>
                  <a:schemeClr val="accent6"/>
                </a:solidFill>
              </a:rPr>
              <a:t>proposições assertivas</a:t>
            </a:r>
            <a:r>
              <a:rPr lang="pt-BR" sz="2400" dirty="0">
                <a:solidFill>
                  <a:srgbClr val="595959"/>
                </a:solidFill>
              </a:rPr>
              <a:t> para mitiga-las.</a:t>
            </a:r>
          </a:p>
        </p:txBody>
      </p:sp>
    </p:spTree>
    <p:extLst>
      <p:ext uri="{BB962C8B-B14F-4D97-AF65-F5344CB8AC3E}">
        <p14:creationId xmlns:p14="http://schemas.microsoft.com/office/powerpoint/2010/main" val="1856845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pic>
        <p:nvPicPr>
          <p:cNvPr id="6" name="Imagem 5" descr="C:\Users\r263374\AppData\Local\Microsoft\Windows\INetCache\Content.MSO\ECC2C768.tmp">
            <a:extLst>
              <a:ext uri="{FF2B5EF4-FFF2-40B4-BE49-F238E27FC236}">
                <a16:creationId xmlns:a16="http://schemas.microsoft.com/office/drawing/2014/main" id="{2AB905F1-BFA8-401E-89DE-F58DB2AF75C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238" y="4650059"/>
            <a:ext cx="6760597" cy="910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7DE1F7BC-4398-436A-9BC0-E5C0BDC4983B}"/>
              </a:ext>
            </a:extLst>
          </p:cNvPr>
          <p:cNvSpPr/>
          <p:nvPr/>
        </p:nvSpPr>
        <p:spPr>
          <a:xfrm>
            <a:off x="0" y="0"/>
            <a:ext cx="9144000" cy="9118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E5E016-C76E-452C-A303-4A13F8B226BA}"/>
              </a:ext>
            </a:extLst>
          </p:cNvPr>
          <p:cNvSpPr txBox="1"/>
          <p:nvPr/>
        </p:nvSpPr>
        <p:spPr>
          <a:xfrm>
            <a:off x="213574" y="163518"/>
            <a:ext cx="8638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E7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RESULTADOS – </a:t>
            </a:r>
            <a:r>
              <a:rPr lang="en-US" sz="3200" b="1" dirty="0" err="1">
                <a:solidFill>
                  <a:srgbClr val="1F4E7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Adesivo</a:t>
            </a:r>
            <a:r>
              <a:rPr lang="en-US" sz="3200" b="1" dirty="0">
                <a:solidFill>
                  <a:srgbClr val="1F4E7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Porta fora de </a:t>
            </a:r>
            <a:r>
              <a:rPr lang="en-US" sz="3200" b="1" dirty="0" err="1">
                <a:solidFill>
                  <a:srgbClr val="1F4E7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serviço</a:t>
            </a:r>
            <a:endParaRPr lang="en-US" sz="3200" b="1" dirty="0">
              <a:solidFill>
                <a:srgbClr val="1F4E7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2088266-1400-4388-A1CD-CD0A8EFB3D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5" t="1115" r="1697" b="4235"/>
          <a:stretch/>
        </p:blipFill>
        <p:spPr>
          <a:xfrm>
            <a:off x="277025" y="1226769"/>
            <a:ext cx="3204480" cy="28961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ED2F44B-8F4C-4571-8767-BEE04550C65F}"/>
              </a:ext>
            </a:extLst>
          </p:cNvPr>
          <p:cNvSpPr txBox="1"/>
          <p:nvPr/>
        </p:nvSpPr>
        <p:spPr>
          <a:xfrm>
            <a:off x="3677478" y="1117872"/>
            <a:ext cx="5294244" cy="3146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>
              <a:lnSpc>
                <a:spcPct val="90000"/>
              </a:lnSpc>
              <a:spcBef>
                <a:spcPts val="1000"/>
              </a:spcBef>
              <a:buFont typeface="Gill Sans Nova" panose="020B0602020104020203" pitchFamily="34" charset="0"/>
              <a:buChar char="+"/>
              <a:tabLst>
                <a:tab pos="266700" algn="l"/>
              </a:tabLst>
            </a:pPr>
            <a:r>
              <a:rPr lang="pt-BR" sz="2400" dirty="0">
                <a:solidFill>
                  <a:srgbClr val="595959"/>
                </a:solidFill>
              </a:rPr>
              <a:t>Para </a:t>
            </a:r>
            <a:r>
              <a:rPr lang="pt-BR" sz="2600" b="1" dirty="0">
                <a:solidFill>
                  <a:schemeClr val="accent6"/>
                </a:solidFill>
              </a:rPr>
              <a:t>portas isoladas</a:t>
            </a:r>
            <a:r>
              <a:rPr lang="pt-BR" sz="2400" dirty="0">
                <a:solidFill>
                  <a:srgbClr val="595959"/>
                </a:solidFill>
              </a:rPr>
              <a:t>, sinaliza aos passageiros, dentro e fora do trem, que ela </a:t>
            </a:r>
            <a:r>
              <a:rPr lang="pt-BR" sz="2600" b="1" dirty="0">
                <a:solidFill>
                  <a:schemeClr val="accent6"/>
                </a:solidFill>
              </a:rPr>
              <a:t>não prestará serviço</a:t>
            </a:r>
            <a:r>
              <a:rPr lang="pt-BR" sz="2400" dirty="0">
                <a:solidFill>
                  <a:srgbClr val="595959"/>
                </a:solidFill>
              </a:rPr>
              <a:t>.</a:t>
            </a: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Font typeface="Gill Sans Nova" panose="020B0602020104020203" pitchFamily="34" charset="0"/>
              <a:buChar char="+"/>
              <a:tabLst>
                <a:tab pos="266700" algn="l"/>
              </a:tabLst>
            </a:pPr>
            <a:r>
              <a:rPr lang="pt-BR" sz="2600" b="1" dirty="0">
                <a:solidFill>
                  <a:schemeClr val="accent6"/>
                </a:solidFill>
              </a:rPr>
              <a:t>Libera o funcionário </a:t>
            </a:r>
            <a:r>
              <a:rPr lang="pt-BR" sz="2400" dirty="0">
                <a:solidFill>
                  <a:srgbClr val="595959"/>
                </a:solidFill>
              </a:rPr>
              <a:t>operativo para atuação em outras ocorrências, se necessário.</a:t>
            </a: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Font typeface="Gill Sans Nova" panose="020B0602020104020203" pitchFamily="34" charset="0"/>
              <a:buChar char="+"/>
              <a:tabLst>
                <a:tab pos="266700" algn="l"/>
              </a:tabLst>
            </a:pPr>
            <a:r>
              <a:rPr lang="pt-BR" sz="2600" b="1" dirty="0">
                <a:solidFill>
                  <a:schemeClr val="accent6"/>
                </a:solidFill>
              </a:rPr>
              <a:t>Agilidade</a:t>
            </a:r>
            <a:r>
              <a:rPr lang="pt-BR" sz="2400" dirty="0">
                <a:solidFill>
                  <a:srgbClr val="595959"/>
                </a:solidFill>
              </a:rPr>
              <a:t> na atuação mantendo a </a:t>
            </a:r>
            <a:r>
              <a:rPr lang="pt-BR" sz="2600" b="1" dirty="0">
                <a:solidFill>
                  <a:schemeClr val="accent6"/>
                </a:solidFill>
              </a:rPr>
              <a:t>segurança operacional</a:t>
            </a:r>
            <a:r>
              <a:rPr lang="pt-BR" sz="2400" dirty="0">
                <a:solidFill>
                  <a:srgbClr val="59595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6614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9F45B9D7-4958-46E4-843B-F8E37F2825F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1" y="2756823"/>
            <a:ext cx="4093285" cy="301349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8" name="Imagem 7" descr="C:\Users\r263374\AppData\Local\Microsoft\Windows\INetCache\Content.MSO\431869B6.tmp">
            <a:extLst>
              <a:ext uri="{FF2B5EF4-FFF2-40B4-BE49-F238E27FC236}">
                <a16:creationId xmlns:a16="http://schemas.microsoft.com/office/drawing/2014/main" id="{EEF7230C-CF0F-483B-8EEA-A72E11C42B8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685" y="1827669"/>
            <a:ext cx="3371215" cy="395499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E27E424D-CBBD-49A3-BBB9-1913958A154A}"/>
              </a:ext>
            </a:extLst>
          </p:cNvPr>
          <p:cNvSpPr/>
          <p:nvPr/>
        </p:nvSpPr>
        <p:spPr>
          <a:xfrm>
            <a:off x="0" y="0"/>
            <a:ext cx="9144000" cy="9118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62710FD3-213D-496D-987F-4E4C2F8E0E8C}"/>
              </a:ext>
            </a:extLst>
          </p:cNvPr>
          <p:cNvSpPr txBox="1"/>
          <p:nvPr/>
        </p:nvSpPr>
        <p:spPr>
          <a:xfrm>
            <a:off x="213574" y="163518"/>
            <a:ext cx="8638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E7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RESULTADOS – Novo </a:t>
            </a:r>
            <a:r>
              <a:rPr lang="en-US" sz="3200" b="1" dirty="0" err="1">
                <a:solidFill>
                  <a:srgbClr val="1F4E7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cinturão</a:t>
            </a:r>
            <a:endParaRPr lang="en-US" sz="3200" b="1" dirty="0">
              <a:solidFill>
                <a:srgbClr val="1F4E7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A770431-9FA9-49BE-A183-CA3636087C15}"/>
              </a:ext>
            </a:extLst>
          </p:cNvPr>
          <p:cNvSpPr/>
          <p:nvPr/>
        </p:nvSpPr>
        <p:spPr>
          <a:xfrm rot="16200000">
            <a:off x="-1039898" y="4018468"/>
            <a:ext cx="3026832" cy="47506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dirty="0">
                <a:solidFill>
                  <a:srgbClr val="112247"/>
                </a:solidFill>
              </a:rPr>
              <a:t>ANTIGO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0D950E9-1C74-4704-A320-94C1F5C7D6C6}"/>
              </a:ext>
            </a:extLst>
          </p:cNvPr>
          <p:cNvSpPr/>
          <p:nvPr/>
        </p:nvSpPr>
        <p:spPr>
          <a:xfrm rot="16200000">
            <a:off x="3289424" y="3579054"/>
            <a:ext cx="3942647" cy="43987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dirty="0">
                <a:solidFill>
                  <a:srgbClr val="112247"/>
                </a:solidFill>
              </a:rPr>
              <a:t>NOVO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165EF47-0C66-433D-B253-A23C0C352056}"/>
              </a:ext>
            </a:extLst>
          </p:cNvPr>
          <p:cNvSpPr txBox="1"/>
          <p:nvPr/>
        </p:nvSpPr>
        <p:spPr>
          <a:xfrm>
            <a:off x="84827" y="1075925"/>
            <a:ext cx="4782820" cy="1505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>
              <a:lnSpc>
                <a:spcPct val="90000"/>
              </a:lnSpc>
              <a:spcBef>
                <a:spcPts val="1000"/>
              </a:spcBef>
              <a:buFont typeface="Gill Sans Nova" panose="020B0602020104020203" pitchFamily="34" charset="0"/>
              <a:buChar char="+"/>
              <a:tabLst>
                <a:tab pos="266700" algn="l"/>
              </a:tabLst>
            </a:pPr>
            <a:r>
              <a:rPr lang="pt-BR" sz="2400" dirty="0">
                <a:solidFill>
                  <a:srgbClr val="595959"/>
                </a:solidFill>
              </a:rPr>
              <a:t>Facilidade de </a:t>
            </a:r>
            <a:r>
              <a:rPr lang="pt-BR" sz="2600" b="1" dirty="0">
                <a:solidFill>
                  <a:schemeClr val="accent6"/>
                </a:solidFill>
              </a:rPr>
              <a:t>armazenamento</a:t>
            </a:r>
            <a:r>
              <a:rPr lang="pt-BR" sz="2400" dirty="0">
                <a:solidFill>
                  <a:srgbClr val="595959"/>
                </a:solidFill>
              </a:rPr>
              <a:t>, </a:t>
            </a:r>
            <a:r>
              <a:rPr lang="pt-BR" sz="2600" b="1" dirty="0">
                <a:solidFill>
                  <a:schemeClr val="accent6"/>
                </a:solidFill>
              </a:rPr>
              <a:t>manuseio</a:t>
            </a:r>
            <a:r>
              <a:rPr lang="pt-BR" sz="2400" dirty="0">
                <a:solidFill>
                  <a:srgbClr val="595959"/>
                </a:solidFill>
              </a:rPr>
              <a:t>, </a:t>
            </a:r>
            <a:r>
              <a:rPr lang="pt-BR" sz="2600" b="1" dirty="0">
                <a:solidFill>
                  <a:schemeClr val="accent6"/>
                </a:solidFill>
              </a:rPr>
              <a:t>fixação</a:t>
            </a:r>
            <a:r>
              <a:rPr lang="pt-BR" sz="2400" dirty="0">
                <a:solidFill>
                  <a:srgbClr val="595959"/>
                </a:solidFill>
              </a:rPr>
              <a:t> no trem maior área de </a:t>
            </a:r>
            <a:r>
              <a:rPr lang="pt-BR" sz="2600" b="1" dirty="0">
                <a:solidFill>
                  <a:schemeClr val="accent6"/>
                </a:solidFill>
              </a:rPr>
              <a:t>sinalização</a:t>
            </a:r>
            <a:r>
              <a:rPr lang="pt-BR" sz="2400" dirty="0">
                <a:solidFill>
                  <a:srgbClr val="595959"/>
                </a:solidFill>
              </a:rPr>
              <a:t> em casos de porta emperrada aberta.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F2002E7-3C74-4298-93A3-14F133A45AA5}"/>
              </a:ext>
            </a:extLst>
          </p:cNvPr>
          <p:cNvSpPr txBox="1"/>
          <p:nvPr/>
        </p:nvSpPr>
        <p:spPr>
          <a:xfrm>
            <a:off x="4943056" y="1042838"/>
            <a:ext cx="414793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>
              <a:lnSpc>
                <a:spcPct val="90000"/>
              </a:lnSpc>
              <a:spcBef>
                <a:spcPts val="1000"/>
              </a:spcBef>
              <a:buFont typeface="Gill Sans Nova" panose="020B0602020104020203" pitchFamily="34" charset="0"/>
              <a:buChar char="+"/>
              <a:tabLst>
                <a:tab pos="266700" algn="l"/>
              </a:tabLst>
            </a:pPr>
            <a:r>
              <a:rPr lang="pt-BR" sz="2600" b="1" dirty="0">
                <a:solidFill>
                  <a:schemeClr val="accent6"/>
                </a:solidFill>
              </a:rPr>
              <a:t>Ideia</a:t>
            </a:r>
            <a:r>
              <a:rPr lang="pt-BR" sz="2400" dirty="0">
                <a:solidFill>
                  <a:srgbClr val="595959"/>
                </a:solidFill>
              </a:rPr>
              <a:t> de uma </a:t>
            </a:r>
            <a:r>
              <a:rPr lang="pt-BR" sz="2600" b="1" dirty="0">
                <a:solidFill>
                  <a:schemeClr val="accent6"/>
                </a:solidFill>
              </a:rPr>
              <a:t>operadora</a:t>
            </a:r>
            <a:r>
              <a:rPr lang="pt-BR" sz="2400" dirty="0">
                <a:solidFill>
                  <a:srgbClr val="595959"/>
                </a:solidFill>
              </a:rPr>
              <a:t> de trem.</a:t>
            </a:r>
          </a:p>
        </p:txBody>
      </p:sp>
    </p:spTree>
    <p:extLst>
      <p:ext uri="{BB962C8B-B14F-4D97-AF65-F5344CB8AC3E}">
        <p14:creationId xmlns:p14="http://schemas.microsoft.com/office/powerpoint/2010/main" val="708901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8488064-C4BA-4A82-B2BA-C0CC15BE0E9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313" y="2637183"/>
            <a:ext cx="4006048" cy="314548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A2E55B33-8689-458C-A6A3-B721B97E1D22}"/>
              </a:ext>
            </a:extLst>
          </p:cNvPr>
          <p:cNvSpPr/>
          <p:nvPr/>
        </p:nvSpPr>
        <p:spPr>
          <a:xfrm>
            <a:off x="0" y="0"/>
            <a:ext cx="9144000" cy="9118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D5F0AE89-4264-47FE-93B3-506AC1E2A442}"/>
              </a:ext>
            </a:extLst>
          </p:cNvPr>
          <p:cNvSpPr txBox="1"/>
          <p:nvPr/>
        </p:nvSpPr>
        <p:spPr>
          <a:xfrm>
            <a:off x="213574" y="163518"/>
            <a:ext cx="8638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E7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RESULTADOS – </a:t>
            </a:r>
            <a:r>
              <a:rPr lang="en-US" sz="3200" b="1" dirty="0" err="1">
                <a:solidFill>
                  <a:srgbClr val="1F4E7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Derivação</a:t>
            </a:r>
            <a:r>
              <a:rPr lang="en-US" sz="3200" b="1" dirty="0">
                <a:solidFill>
                  <a:srgbClr val="1F4E7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3200" b="1" dirty="0" err="1">
                <a:solidFill>
                  <a:srgbClr val="1F4E7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portas</a:t>
            </a:r>
            <a:r>
              <a:rPr lang="en-US" sz="3200" b="1" dirty="0">
                <a:solidFill>
                  <a:srgbClr val="1F4E7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travadas</a:t>
            </a:r>
            <a:endParaRPr lang="en-US" sz="3200" b="1" dirty="0">
              <a:solidFill>
                <a:srgbClr val="1F4E7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B233A43-A089-4C3D-8A77-A307A23FA627}"/>
              </a:ext>
            </a:extLst>
          </p:cNvPr>
          <p:cNvSpPr txBox="1"/>
          <p:nvPr/>
        </p:nvSpPr>
        <p:spPr>
          <a:xfrm>
            <a:off x="0" y="969909"/>
            <a:ext cx="9143999" cy="1633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>
              <a:lnSpc>
                <a:spcPct val="90000"/>
              </a:lnSpc>
              <a:spcBef>
                <a:spcPts val="1000"/>
              </a:spcBef>
              <a:buFont typeface="Gill Sans Nova" panose="020B0602020104020203" pitchFamily="34" charset="0"/>
              <a:buChar char="+"/>
              <a:tabLst>
                <a:tab pos="266700" algn="l"/>
              </a:tabLst>
            </a:pPr>
            <a:r>
              <a:rPr lang="pt-BR" sz="2400" dirty="0">
                <a:solidFill>
                  <a:srgbClr val="595959"/>
                </a:solidFill>
              </a:rPr>
              <a:t>Sistema de </a:t>
            </a:r>
            <a:r>
              <a:rPr lang="pt-BR" sz="2600" b="1" dirty="0">
                <a:solidFill>
                  <a:schemeClr val="accent6"/>
                </a:solidFill>
              </a:rPr>
              <a:t>portas</a:t>
            </a:r>
            <a:r>
              <a:rPr lang="pt-BR" sz="2400" dirty="0">
                <a:solidFill>
                  <a:srgbClr val="595959"/>
                </a:solidFill>
              </a:rPr>
              <a:t> é um dos mais </a:t>
            </a:r>
            <a:r>
              <a:rPr lang="pt-BR" sz="2600" b="1" dirty="0">
                <a:solidFill>
                  <a:schemeClr val="accent6"/>
                </a:solidFill>
              </a:rPr>
              <a:t>críticos</a:t>
            </a:r>
            <a:r>
              <a:rPr lang="pt-BR" sz="2400" dirty="0">
                <a:solidFill>
                  <a:srgbClr val="595959"/>
                </a:solidFill>
              </a:rPr>
              <a:t> quanto à segurança.</a:t>
            </a: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Font typeface="Gill Sans Nova" panose="020B0602020104020203" pitchFamily="34" charset="0"/>
              <a:buChar char="+"/>
              <a:tabLst>
                <a:tab pos="266700" algn="l"/>
              </a:tabLst>
            </a:pPr>
            <a:r>
              <a:rPr lang="pt-BR" sz="2400" dirty="0">
                <a:solidFill>
                  <a:srgbClr val="595959"/>
                </a:solidFill>
              </a:rPr>
              <a:t>Identificado um modo de </a:t>
            </a:r>
            <a:r>
              <a:rPr lang="pt-BR" sz="2600" b="1" dirty="0">
                <a:solidFill>
                  <a:schemeClr val="accent6"/>
                </a:solidFill>
              </a:rPr>
              <a:t>falha</a:t>
            </a:r>
            <a:r>
              <a:rPr lang="pt-BR" sz="2400" dirty="0">
                <a:solidFill>
                  <a:srgbClr val="595959"/>
                </a:solidFill>
              </a:rPr>
              <a:t> com origem na </a:t>
            </a:r>
            <a:r>
              <a:rPr lang="pt-BR" sz="2600" b="1" dirty="0" err="1">
                <a:solidFill>
                  <a:schemeClr val="accent6"/>
                </a:solidFill>
              </a:rPr>
              <a:t>micro-chave</a:t>
            </a:r>
            <a:r>
              <a:rPr lang="pt-BR" sz="2400" dirty="0">
                <a:solidFill>
                  <a:srgbClr val="595959"/>
                </a:solidFill>
              </a:rPr>
              <a:t> que informa que a porta está mecanicamente </a:t>
            </a:r>
            <a:r>
              <a:rPr lang="pt-BR" sz="2600" b="1" dirty="0">
                <a:solidFill>
                  <a:schemeClr val="accent6"/>
                </a:solidFill>
              </a:rPr>
              <a:t>travada</a:t>
            </a:r>
            <a:r>
              <a:rPr lang="pt-BR" sz="2400" dirty="0">
                <a:solidFill>
                  <a:srgbClr val="595959"/>
                </a:solidFill>
              </a:rPr>
              <a:t>, e deixa de informar essa condição.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3A002AF-6AD5-4743-A518-DF129EB963CB}"/>
              </a:ext>
            </a:extLst>
          </p:cNvPr>
          <p:cNvSpPr txBox="1"/>
          <p:nvPr/>
        </p:nvSpPr>
        <p:spPr>
          <a:xfrm>
            <a:off x="0" y="2637183"/>
            <a:ext cx="4956313" cy="3433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>
              <a:lnSpc>
                <a:spcPct val="90000"/>
              </a:lnSpc>
              <a:spcBef>
                <a:spcPts val="1000"/>
              </a:spcBef>
              <a:buFont typeface="Gill Sans Nova" panose="020B0602020104020203" pitchFamily="34" charset="0"/>
              <a:buChar char="+"/>
              <a:tabLst>
                <a:tab pos="266700" algn="l"/>
              </a:tabLst>
            </a:pPr>
            <a:r>
              <a:rPr lang="pt-BR" sz="2600" b="1" dirty="0">
                <a:solidFill>
                  <a:schemeClr val="accent6"/>
                </a:solidFill>
              </a:rPr>
              <a:t>Engenheiros</a:t>
            </a:r>
            <a:r>
              <a:rPr lang="pt-BR" sz="2400" dirty="0">
                <a:solidFill>
                  <a:srgbClr val="595959"/>
                </a:solidFill>
              </a:rPr>
              <a:t> projetaram uma nova função no trem: </a:t>
            </a:r>
            <a:r>
              <a:rPr lang="pt-BR" sz="2600" b="1" dirty="0">
                <a:solidFill>
                  <a:schemeClr val="accent6"/>
                </a:solidFill>
              </a:rPr>
              <a:t>Botão de Derivação de Portas Travadas</a:t>
            </a:r>
            <a:r>
              <a:rPr lang="pt-BR" sz="2400" dirty="0">
                <a:solidFill>
                  <a:srgbClr val="595959"/>
                </a:solidFill>
              </a:rPr>
              <a:t>.</a:t>
            </a: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Font typeface="Gill Sans Nova" panose="020B0602020104020203" pitchFamily="34" charset="0"/>
              <a:buChar char="+"/>
              <a:tabLst>
                <a:tab pos="266700" algn="l"/>
              </a:tabLst>
            </a:pPr>
            <a:r>
              <a:rPr lang="pt-BR" sz="2400" dirty="0">
                <a:solidFill>
                  <a:srgbClr val="595959"/>
                </a:solidFill>
              </a:rPr>
              <a:t>Permite um </a:t>
            </a:r>
            <a:r>
              <a:rPr lang="pt-BR" sz="2600" b="1" dirty="0">
                <a:solidFill>
                  <a:schemeClr val="accent6"/>
                </a:solidFill>
              </a:rPr>
              <a:t>diagnóstico </a:t>
            </a:r>
            <a:r>
              <a:rPr lang="pt-BR" sz="2400" dirty="0">
                <a:solidFill>
                  <a:srgbClr val="595959"/>
                </a:solidFill>
              </a:rPr>
              <a:t>rápido, seguro e eficaz que testa o </a:t>
            </a:r>
            <a:r>
              <a:rPr lang="pt-BR" sz="2600" b="1" dirty="0">
                <a:solidFill>
                  <a:schemeClr val="accent6"/>
                </a:solidFill>
              </a:rPr>
              <a:t>laço de portas travadas </a:t>
            </a:r>
            <a:r>
              <a:rPr lang="pt-BR" sz="2400" dirty="0">
                <a:solidFill>
                  <a:srgbClr val="595959"/>
                </a:solidFill>
              </a:rPr>
              <a:t>e permite a movimentação do trem com base em </a:t>
            </a:r>
            <a:r>
              <a:rPr lang="pt-BR" sz="2600" b="1" dirty="0">
                <a:solidFill>
                  <a:schemeClr val="accent6"/>
                </a:solidFill>
              </a:rPr>
              <a:t>procedimento operacional </a:t>
            </a:r>
            <a:r>
              <a:rPr lang="pt-BR" sz="2400" dirty="0">
                <a:solidFill>
                  <a:srgbClr val="595959"/>
                </a:solidFill>
              </a:rPr>
              <a:t>de forma </a:t>
            </a:r>
            <a:r>
              <a:rPr lang="pt-BR" sz="2600" b="1" dirty="0">
                <a:solidFill>
                  <a:schemeClr val="accent6"/>
                </a:solidFill>
              </a:rPr>
              <a:t>segura</a:t>
            </a:r>
            <a:r>
              <a:rPr lang="pt-BR" sz="2400" dirty="0">
                <a:solidFill>
                  <a:srgbClr val="59595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9566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1D3F5F25-23C9-4ACD-9027-7D05CF82E5E4}"/>
              </a:ext>
            </a:extLst>
          </p:cNvPr>
          <p:cNvSpPr/>
          <p:nvPr/>
        </p:nvSpPr>
        <p:spPr>
          <a:xfrm>
            <a:off x="0" y="0"/>
            <a:ext cx="9144000" cy="9118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D0CF1175-715D-42F7-9893-6FB8EDF3D1C0}"/>
              </a:ext>
            </a:extLst>
          </p:cNvPr>
          <p:cNvSpPr txBox="1"/>
          <p:nvPr/>
        </p:nvSpPr>
        <p:spPr>
          <a:xfrm>
            <a:off x="213574" y="163518"/>
            <a:ext cx="8638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E7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RESULTADOS – Percentual de </a:t>
            </a:r>
            <a:r>
              <a:rPr lang="en-US" sz="3200" b="1" dirty="0" err="1">
                <a:solidFill>
                  <a:srgbClr val="1F4E7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redução</a:t>
            </a:r>
            <a:endParaRPr lang="en-US" sz="3200" b="1" dirty="0">
              <a:solidFill>
                <a:srgbClr val="1F4E7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780EBB43-90E8-49CD-AE65-7F3E24DBEB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04642"/>
              </p:ext>
            </p:extLst>
          </p:nvPr>
        </p:nvGraphicFramePr>
        <p:xfrm>
          <a:off x="2090748" y="3061252"/>
          <a:ext cx="4883978" cy="2738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1989">
                  <a:extLst>
                    <a:ext uri="{9D8B030D-6E8A-4147-A177-3AD203B41FA5}">
                      <a16:colId xmlns:a16="http://schemas.microsoft.com/office/drawing/2014/main" val="4050569076"/>
                    </a:ext>
                  </a:extLst>
                </a:gridCol>
                <a:gridCol w="2441989">
                  <a:extLst>
                    <a:ext uri="{9D8B030D-6E8A-4147-A177-3AD203B41FA5}">
                      <a16:colId xmlns:a16="http://schemas.microsoft.com/office/drawing/2014/main" val="1638505471"/>
                    </a:ext>
                  </a:extLst>
                </a:gridCol>
              </a:tblGrid>
              <a:tr h="657078">
                <a:tc>
                  <a:txBody>
                    <a:bodyPr/>
                    <a:lstStyle/>
                    <a:p>
                      <a:pPr algn="ctr"/>
                      <a:r>
                        <a:rPr lang="pt-BR" sz="1900" dirty="0"/>
                        <a:t>SISTEMA</a:t>
                      </a:r>
                    </a:p>
                  </a:txBody>
                  <a:tcPr marL="86188" marR="86188" marT="43094" marB="43094" anchor="ctr">
                    <a:solidFill>
                      <a:srgbClr val="1E3C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/>
                        <a:t>REDUÇÃO</a:t>
                      </a:r>
                    </a:p>
                  </a:txBody>
                  <a:tcPr marL="86188" marR="86188" marT="43094" marB="43094" anchor="ctr">
                    <a:solidFill>
                      <a:srgbClr val="1E3C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7372"/>
                  </a:ext>
                </a:extLst>
              </a:tr>
              <a:tr h="693743">
                <a:tc>
                  <a:txBody>
                    <a:bodyPr/>
                    <a:lstStyle/>
                    <a:p>
                      <a:pPr algn="l"/>
                      <a:r>
                        <a:rPr lang="pt-BR" sz="1900" b="1" dirty="0"/>
                        <a:t>Sinalização</a:t>
                      </a:r>
                    </a:p>
                  </a:txBody>
                  <a:tcPr marL="86188" marR="86188" marT="43094" marB="430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/>
                        <a:t>40,75%</a:t>
                      </a:r>
                    </a:p>
                  </a:txBody>
                  <a:tcPr marL="86188" marR="86188" marT="43094" marB="43094" anchor="ctr"/>
                </a:tc>
                <a:extLst>
                  <a:ext uri="{0D108BD9-81ED-4DB2-BD59-A6C34878D82A}">
                    <a16:rowId xmlns:a16="http://schemas.microsoft.com/office/drawing/2014/main" val="635032484"/>
                  </a:ext>
                </a:extLst>
              </a:tr>
              <a:tr h="693743">
                <a:tc>
                  <a:txBody>
                    <a:bodyPr/>
                    <a:lstStyle/>
                    <a:p>
                      <a:pPr algn="l"/>
                      <a:r>
                        <a:rPr lang="pt-BR" sz="1900" b="1" dirty="0"/>
                        <a:t>Material Rodante</a:t>
                      </a:r>
                    </a:p>
                  </a:txBody>
                  <a:tcPr marL="86188" marR="86188" marT="43094" marB="430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/>
                        <a:t>48,87%</a:t>
                      </a:r>
                    </a:p>
                  </a:txBody>
                  <a:tcPr marL="86188" marR="86188" marT="43094" marB="43094" anchor="ctr"/>
                </a:tc>
                <a:extLst>
                  <a:ext uri="{0D108BD9-81ED-4DB2-BD59-A6C34878D82A}">
                    <a16:rowId xmlns:a16="http://schemas.microsoft.com/office/drawing/2014/main" val="2797543671"/>
                  </a:ext>
                </a:extLst>
              </a:tr>
              <a:tr h="693743">
                <a:tc>
                  <a:txBody>
                    <a:bodyPr/>
                    <a:lstStyle/>
                    <a:p>
                      <a:pPr algn="l"/>
                      <a:r>
                        <a:rPr lang="pt-BR" sz="1900" b="1" dirty="0"/>
                        <a:t>Alimentação Elétrica</a:t>
                      </a:r>
                    </a:p>
                  </a:txBody>
                  <a:tcPr marL="86188" marR="86188" marT="43094" marB="430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/>
                        <a:t>76,68%</a:t>
                      </a:r>
                    </a:p>
                  </a:txBody>
                  <a:tcPr marL="86188" marR="86188" marT="43094" marB="43094" anchor="ctr"/>
                </a:tc>
                <a:extLst>
                  <a:ext uri="{0D108BD9-81ED-4DB2-BD59-A6C34878D82A}">
                    <a16:rowId xmlns:a16="http://schemas.microsoft.com/office/drawing/2014/main" val="86768455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979BCB1E-1F04-4301-923F-65AA619BA868}"/>
              </a:ext>
            </a:extLst>
          </p:cNvPr>
          <p:cNvSpPr txBox="1"/>
          <p:nvPr/>
        </p:nvSpPr>
        <p:spPr>
          <a:xfrm>
            <a:off x="0" y="1018685"/>
            <a:ext cx="9144000" cy="1937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>
              <a:lnSpc>
                <a:spcPct val="90000"/>
              </a:lnSpc>
              <a:spcBef>
                <a:spcPts val="1000"/>
              </a:spcBef>
              <a:buFont typeface="Gill Sans Nova" panose="020B0602020104020203" pitchFamily="34" charset="0"/>
              <a:buChar char="+"/>
              <a:tabLst>
                <a:tab pos="266700" algn="l"/>
              </a:tabLst>
            </a:pPr>
            <a:r>
              <a:rPr lang="pt-BR" sz="2400" dirty="0">
                <a:solidFill>
                  <a:srgbClr val="595959"/>
                </a:solidFill>
              </a:rPr>
              <a:t>Percentual de </a:t>
            </a:r>
            <a:r>
              <a:rPr lang="pt-BR" sz="2600" b="1" dirty="0">
                <a:solidFill>
                  <a:schemeClr val="accent6"/>
                </a:solidFill>
              </a:rPr>
              <a:t>redução</a:t>
            </a:r>
            <a:r>
              <a:rPr lang="pt-BR" sz="2400" dirty="0">
                <a:solidFill>
                  <a:srgbClr val="595959"/>
                </a:solidFill>
              </a:rPr>
              <a:t> no índice </a:t>
            </a:r>
            <a:r>
              <a:rPr lang="pt-BR" sz="2600" b="1" dirty="0">
                <a:solidFill>
                  <a:schemeClr val="accent6"/>
                </a:solidFill>
              </a:rPr>
              <a:t>MKBO5</a:t>
            </a:r>
            <a:r>
              <a:rPr lang="pt-BR" sz="2400" dirty="0">
                <a:solidFill>
                  <a:srgbClr val="595959"/>
                </a:solidFill>
              </a:rPr>
              <a:t> (</a:t>
            </a:r>
            <a:r>
              <a:rPr lang="pt-BR" sz="2400" i="1" dirty="0" err="1">
                <a:solidFill>
                  <a:srgbClr val="595959"/>
                </a:solidFill>
              </a:rPr>
              <a:t>Medium</a:t>
            </a:r>
            <a:r>
              <a:rPr lang="pt-BR" sz="2400" i="1" dirty="0">
                <a:solidFill>
                  <a:srgbClr val="595959"/>
                </a:solidFill>
              </a:rPr>
              <a:t> </a:t>
            </a:r>
            <a:r>
              <a:rPr lang="pt-BR" sz="2400" i="1" dirty="0" err="1">
                <a:solidFill>
                  <a:srgbClr val="595959"/>
                </a:solidFill>
              </a:rPr>
              <a:t>Kilometer</a:t>
            </a:r>
            <a:r>
              <a:rPr lang="pt-BR" sz="2400" i="1" dirty="0">
                <a:solidFill>
                  <a:srgbClr val="595959"/>
                </a:solidFill>
              </a:rPr>
              <a:t> </a:t>
            </a:r>
            <a:r>
              <a:rPr lang="pt-BR" sz="2400" i="1" dirty="0" err="1">
                <a:solidFill>
                  <a:srgbClr val="595959"/>
                </a:solidFill>
              </a:rPr>
              <a:t>By</a:t>
            </a:r>
            <a:r>
              <a:rPr lang="pt-BR" sz="2400" i="1" dirty="0">
                <a:solidFill>
                  <a:srgbClr val="595959"/>
                </a:solidFill>
              </a:rPr>
              <a:t> </a:t>
            </a:r>
            <a:r>
              <a:rPr lang="pt-BR" sz="2400" i="1" dirty="0" err="1">
                <a:solidFill>
                  <a:srgbClr val="595959"/>
                </a:solidFill>
              </a:rPr>
              <a:t>Occurrence</a:t>
            </a:r>
            <a:r>
              <a:rPr lang="pt-BR" sz="2400" i="1" dirty="0">
                <a:solidFill>
                  <a:srgbClr val="595959"/>
                </a:solidFill>
              </a:rPr>
              <a:t> </a:t>
            </a:r>
            <a:r>
              <a:rPr lang="pt-BR" sz="2400" i="1" dirty="0" err="1">
                <a:solidFill>
                  <a:srgbClr val="595959"/>
                </a:solidFill>
              </a:rPr>
              <a:t>greater</a:t>
            </a:r>
            <a:r>
              <a:rPr lang="pt-BR" sz="2400" i="1" dirty="0">
                <a:solidFill>
                  <a:srgbClr val="595959"/>
                </a:solidFill>
              </a:rPr>
              <a:t> </a:t>
            </a:r>
            <a:r>
              <a:rPr lang="pt-BR" sz="2400" i="1" dirty="0" err="1">
                <a:solidFill>
                  <a:srgbClr val="595959"/>
                </a:solidFill>
              </a:rPr>
              <a:t>than</a:t>
            </a:r>
            <a:r>
              <a:rPr lang="pt-BR" sz="2400" i="1" dirty="0">
                <a:solidFill>
                  <a:srgbClr val="595959"/>
                </a:solidFill>
              </a:rPr>
              <a:t> 5 minutes </a:t>
            </a:r>
            <a:r>
              <a:rPr lang="pt-BR" sz="2400" dirty="0">
                <a:solidFill>
                  <a:srgbClr val="595959"/>
                </a:solidFill>
              </a:rPr>
              <a:t>– Quilometragem média entre ocorrências com duração maior que 5 minutos). </a:t>
            </a: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Font typeface="Gill Sans Nova" panose="020B0602020104020203" pitchFamily="34" charset="0"/>
              <a:buChar char="+"/>
              <a:tabLst>
                <a:tab pos="266700" algn="l"/>
              </a:tabLst>
            </a:pPr>
            <a:r>
              <a:rPr lang="pt-BR" sz="2600" b="1" dirty="0">
                <a:solidFill>
                  <a:schemeClr val="accent6"/>
                </a:solidFill>
              </a:rPr>
              <a:t>Resultado</a:t>
            </a:r>
            <a:r>
              <a:rPr lang="pt-BR" sz="2400" dirty="0">
                <a:solidFill>
                  <a:srgbClr val="595959"/>
                </a:solidFill>
              </a:rPr>
              <a:t> alcançado ao longo de 1 (um) ano – 2018/2019 – com a adoção dessa nova abordagem.</a:t>
            </a:r>
          </a:p>
        </p:txBody>
      </p:sp>
    </p:spTree>
    <p:extLst>
      <p:ext uri="{BB962C8B-B14F-4D97-AF65-F5344CB8AC3E}">
        <p14:creationId xmlns:p14="http://schemas.microsoft.com/office/powerpoint/2010/main" val="4233291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1D3F5F25-23C9-4ACD-9027-7D05CF82E5E4}"/>
              </a:ext>
            </a:extLst>
          </p:cNvPr>
          <p:cNvSpPr/>
          <p:nvPr/>
        </p:nvSpPr>
        <p:spPr>
          <a:xfrm>
            <a:off x="0" y="0"/>
            <a:ext cx="9144000" cy="9118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D0CF1175-715D-42F7-9893-6FB8EDF3D1C0}"/>
              </a:ext>
            </a:extLst>
          </p:cNvPr>
          <p:cNvSpPr txBox="1"/>
          <p:nvPr/>
        </p:nvSpPr>
        <p:spPr>
          <a:xfrm>
            <a:off x="213574" y="163518"/>
            <a:ext cx="8638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E7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CONCLUSÃO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9881E00-BE23-4601-A0CE-0FAD9080B4B2}"/>
              </a:ext>
            </a:extLst>
          </p:cNvPr>
          <p:cNvSpPr txBox="1"/>
          <p:nvPr/>
        </p:nvSpPr>
        <p:spPr>
          <a:xfrm>
            <a:off x="0" y="877145"/>
            <a:ext cx="9143999" cy="5203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>
              <a:lnSpc>
                <a:spcPct val="90000"/>
              </a:lnSpc>
              <a:spcBef>
                <a:spcPts val="1000"/>
              </a:spcBef>
              <a:buFont typeface="Gill Sans Nova" panose="020B0602020104020203" pitchFamily="34" charset="0"/>
              <a:buChar char="+"/>
              <a:tabLst>
                <a:tab pos="266700" algn="l"/>
              </a:tabLst>
            </a:pPr>
            <a:r>
              <a:rPr lang="pt-BR" sz="2400" dirty="0">
                <a:solidFill>
                  <a:srgbClr val="595959"/>
                </a:solidFill>
              </a:rPr>
              <a:t>Ao longo de sua </a:t>
            </a:r>
            <a:r>
              <a:rPr lang="pt-BR" sz="2600" b="1" dirty="0">
                <a:solidFill>
                  <a:schemeClr val="accent6"/>
                </a:solidFill>
              </a:rPr>
              <a:t>trajetória</a:t>
            </a:r>
            <a:r>
              <a:rPr lang="pt-BR" sz="2400" dirty="0">
                <a:solidFill>
                  <a:srgbClr val="595959"/>
                </a:solidFill>
              </a:rPr>
              <a:t>, o Metrô de São Paulo tem atuado de forma </a:t>
            </a:r>
            <a:r>
              <a:rPr lang="pt-BR" sz="2600" b="1" dirty="0">
                <a:solidFill>
                  <a:schemeClr val="accent6"/>
                </a:solidFill>
              </a:rPr>
              <a:t>proativa</a:t>
            </a:r>
            <a:r>
              <a:rPr lang="pt-BR" sz="2400" dirty="0">
                <a:solidFill>
                  <a:srgbClr val="595959"/>
                </a:solidFill>
              </a:rPr>
              <a:t>, incentivando seus funcionários à </a:t>
            </a:r>
            <a:r>
              <a:rPr lang="pt-BR" sz="2600" b="1" dirty="0">
                <a:solidFill>
                  <a:schemeClr val="accent6"/>
                </a:solidFill>
              </a:rPr>
              <a:t>inovação</a:t>
            </a:r>
            <a:r>
              <a:rPr lang="pt-BR" sz="2400" dirty="0">
                <a:solidFill>
                  <a:srgbClr val="595959"/>
                </a:solidFill>
              </a:rPr>
              <a:t> e propiciando meios para </a:t>
            </a:r>
            <a:r>
              <a:rPr lang="pt-BR" sz="2600" b="1" dirty="0">
                <a:solidFill>
                  <a:schemeClr val="accent6"/>
                </a:solidFill>
              </a:rPr>
              <a:t>avançar</a:t>
            </a:r>
            <a:r>
              <a:rPr lang="pt-BR" sz="2400" dirty="0">
                <a:solidFill>
                  <a:srgbClr val="595959"/>
                </a:solidFill>
              </a:rPr>
              <a:t> em áreas de gestão e tecnologia.</a:t>
            </a: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Font typeface="Gill Sans Nova" panose="020B0602020104020203" pitchFamily="34" charset="0"/>
              <a:buChar char="+"/>
              <a:tabLst>
                <a:tab pos="266700" algn="l"/>
              </a:tabLst>
            </a:pPr>
            <a:r>
              <a:rPr lang="pt-BR" sz="2400" dirty="0">
                <a:solidFill>
                  <a:srgbClr val="595959"/>
                </a:solidFill>
              </a:rPr>
              <a:t>Embora aparentemente simples, </a:t>
            </a:r>
            <a:r>
              <a:rPr lang="pt-BR" sz="2600" b="1" dirty="0">
                <a:solidFill>
                  <a:schemeClr val="accent6"/>
                </a:solidFill>
              </a:rPr>
              <a:t>integrar</a:t>
            </a:r>
            <a:r>
              <a:rPr lang="pt-BR" sz="2400" dirty="0">
                <a:solidFill>
                  <a:srgbClr val="595959"/>
                </a:solidFill>
              </a:rPr>
              <a:t> pessoas e estabelecer novos métodos de trabalho não são procedimentos fáceis em empresas de grande porte.</a:t>
            </a: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Font typeface="Gill Sans Nova" panose="020B0602020104020203" pitchFamily="34" charset="0"/>
              <a:buChar char="+"/>
              <a:tabLst>
                <a:tab pos="266700" algn="l"/>
              </a:tabLst>
            </a:pPr>
            <a:r>
              <a:rPr lang="pt-BR" sz="2400" dirty="0">
                <a:solidFill>
                  <a:srgbClr val="595959"/>
                </a:solidFill>
              </a:rPr>
              <a:t>A grande </a:t>
            </a:r>
            <a:r>
              <a:rPr lang="pt-BR" sz="2600" b="1" dirty="0">
                <a:solidFill>
                  <a:schemeClr val="accent6"/>
                </a:solidFill>
              </a:rPr>
              <a:t>oportunidade</a:t>
            </a:r>
            <a:r>
              <a:rPr lang="pt-BR" sz="2400" dirty="0">
                <a:solidFill>
                  <a:srgbClr val="595959"/>
                </a:solidFill>
              </a:rPr>
              <a:t> foi analisar cada ocorrência e implantar </a:t>
            </a:r>
            <a:r>
              <a:rPr lang="pt-BR" sz="2600" b="1" dirty="0">
                <a:solidFill>
                  <a:schemeClr val="accent6"/>
                </a:solidFill>
              </a:rPr>
              <a:t>soluções</a:t>
            </a:r>
            <a:r>
              <a:rPr lang="pt-BR" sz="2400" dirty="0">
                <a:solidFill>
                  <a:srgbClr val="595959"/>
                </a:solidFill>
              </a:rPr>
              <a:t> eficientes (algumas vezes simples), que oferecem ao Metrô a continuidade do seu produto “</a:t>
            </a:r>
            <a:r>
              <a:rPr lang="pt-BR" sz="2600" b="1" dirty="0">
                <a:solidFill>
                  <a:schemeClr val="accent6"/>
                </a:solidFill>
              </a:rPr>
              <a:t>viagem</a:t>
            </a:r>
            <a:r>
              <a:rPr lang="pt-BR" sz="2400" dirty="0">
                <a:solidFill>
                  <a:srgbClr val="595959"/>
                </a:solidFill>
              </a:rPr>
              <a:t>”.</a:t>
            </a: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Font typeface="Gill Sans Nova" panose="020B0602020104020203" pitchFamily="34" charset="0"/>
              <a:buChar char="+"/>
              <a:tabLst>
                <a:tab pos="266700" algn="l"/>
              </a:tabLst>
            </a:pPr>
            <a:r>
              <a:rPr lang="pt-BR" sz="2400" dirty="0">
                <a:solidFill>
                  <a:srgbClr val="595959"/>
                </a:solidFill>
              </a:rPr>
              <a:t>Aos </a:t>
            </a:r>
            <a:r>
              <a:rPr lang="pt-BR" sz="2600" b="1" dirty="0">
                <a:solidFill>
                  <a:schemeClr val="accent6"/>
                </a:solidFill>
              </a:rPr>
              <a:t>passageiros</a:t>
            </a:r>
            <a:r>
              <a:rPr lang="pt-BR" sz="2400" dirty="0">
                <a:solidFill>
                  <a:srgbClr val="595959"/>
                </a:solidFill>
              </a:rPr>
              <a:t>, que as modificações sejam quase sempre </a:t>
            </a:r>
            <a:r>
              <a:rPr lang="pt-BR" sz="2600" b="1" dirty="0">
                <a:solidFill>
                  <a:schemeClr val="accent6"/>
                </a:solidFill>
              </a:rPr>
              <a:t>imperceptíveis</a:t>
            </a:r>
            <a:r>
              <a:rPr lang="pt-BR" sz="2400" dirty="0">
                <a:solidFill>
                  <a:srgbClr val="595959"/>
                </a:solidFill>
              </a:rPr>
              <a:t>, interferindo minimamente na </a:t>
            </a:r>
            <a:r>
              <a:rPr lang="pt-BR" sz="2600" b="1" dirty="0">
                <a:solidFill>
                  <a:schemeClr val="accent6"/>
                </a:solidFill>
              </a:rPr>
              <a:t>rotina</a:t>
            </a:r>
            <a:r>
              <a:rPr lang="pt-BR" sz="2400" dirty="0">
                <a:solidFill>
                  <a:srgbClr val="595959"/>
                </a:solidFill>
              </a:rPr>
              <a:t> normal de embarque, viagem e desembarque.</a:t>
            </a: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Font typeface="Gill Sans Nova" panose="020B0602020104020203" pitchFamily="34" charset="0"/>
              <a:buChar char="+"/>
              <a:tabLst>
                <a:tab pos="266700" algn="l"/>
              </a:tabLst>
            </a:pPr>
            <a:r>
              <a:rPr lang="pt-BR" sz="2400" dirty="0">
                <a:solidFill>
                  <a:srgbClr val="595959"/>
                </a:solidFill>
              </a:rPr>
              <a:t>Manter o padrão de </a:t>
            </a:r>
            <a:r>
              <a:rPr lang="pt-BR" sz="2600" b="1" dirty="0">
                <a:solidFill>
                  <a:schemeClr val="accent6"/>
                </a:solidFill>
              </a:rPr>
              <a:t>qualidade</a:t>
            </a:r>
            <a:r>
              <a:rPr lang="pt-BR" sz="2400" dirty="0">
                <a:solidFill>
                  <a:srgbClr val="595959"/>
                </a:solidFill>
              </a:rPr>
              <a:t> ofertado desde a sua fundação.</a:t>
            </a:r>
          </a:p>
        </p:txBody>
      </p:sp>
    </p:spTree>
    <p:extLst>
      <p:ext uri="{BB962C8B-B14F-4D97-AF65-F5344CB8AC3E}">
        <p14:creationId xmlns:p14="http://schemas.microsoft.com/office/powerpoint/2010/main" val="596406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pic>
        <p:nvPicPr>
          <p:cNvPr id="7" name="Picture 2" descr="Especial coronavírus: tudo o que já publicamos sobre o assunto até ...">
            <a:extLst>
              <a:ext uri="{FF2B5EF4-FFF2-40B4-BE49-F238E27FC236}">
                <a16:creationId xmlns:a16="http://schemas.microsoft.com/office/drawing/2014/main" id="{BA6F9904-9FD8-421A-83CB-5FC88F452B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4" r="13057" b="-1"/>
          <a:stretch/>
        </p:blipFill>
        <p:spPr bwMode="auto">
          <a:xfrm>
            <a:off x="3697354" y="1404730"/>
            <a:ext cx="5378131" cy="466090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B4FBBEF-623D-43B5-B1C8-1D3A048F4DD8}"/>
              </a:ext>
            </a:extLst>
          </p:cNvPr>
          <p:cNvSpPr txBox="1">
            <a:spLocks/>
          </p:cNvSpPr>
          <p:nvPr/>
        </p:nvSpPr>
        <p:spPr>
          <a:xfrm>
            <a:off x="0" y="1404730"/>
            <a:ext cx="3697353" cy="47522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buFont typeface="Arial" panose="020B0604020202020204" pitchFamily="34" charset="0"/>
              <a:buChar char="+"/>
            </a:pPr>
            <a:r>
              <a:rPr lang="en-US" sz="2600" b="1" dirty="0" err="1">
                <a:solidFill>
                  <a:schemeClr val="accent6"/>
                </a:solidFill>
              </a:rPr>
              <a:t>Implicações</a:t>
            </a:r>
            <a:r>
              <a:rPr lang="en-US" sz="2400" dirty="0">
                <a:solidFill>
                  <a:srgbClr val="595959"/>
                </a:solidFill>
              </a:rPr>
              <a:t>: </a:t>
            </a:r>
            <a:r>
              <a:rPr lang="en-US" sz="2400" dirty="0" err="1">
                <a:solidFill>
                  <a:srgbClr val="595959"/>
                </a:solidFill>
              </a:rPr>
              <a:t>medidas</a:t>
            </a:r>
            <a:r>
              <a:rPr lang="en-US" sz="2400" dirty="0">
                <a:solidFill>
                  <a:srgbClr val="595959"/>
                </a:solidFill>
              </a:rPr>
              <a:t> de </a:t>
            </a:r>
            <a:r>
              <a:rPr lang="en-US" sz="2400" dirty="0" err="1">
                <a:solidFill>
                  <a:srgbClr val="595959"/>
                </a:solidFill>
              </a:rPr>
              <a:t>higiene</a:t>
            </a:r>
            <a:r>
              <a:rPr lang="en-US" sz="2400" dirty="0">
                <a:solidFill>
                  <a:srgbClr val="595959"/>
                </a:solidFill>
              </a:rPr>
              <a:t> e </a:t>
            </a:r>
            <a:r>
              <a:rPr lang="en-US" sz="2400" dirty="0" err="1">
                <a:solidFill>
                  <a:srgbClr val="595959"/>
                </a:solidFill>
              </a:rPr>
              <a:t>isolamento</a:t>
            </a:r>
            <a:r>
              <a:rPr lang="en-US" sz="2400" dirty="0">
                <a:solidFill>
                  <a:srgbClr val="595959"/>
                </a:solidFill>
              </a:rPr>
              <a:t> social.</a:t>
            </a:r>
          </a:p>
          <a:p>
            <a:pPr marL="266700" indent="-266700">
              <a:buFont typeface="Arial" panose="020B0604020202020204" pitchFamily="34" charset="0"/>
              <a:buChar char="+"/>
            </a:pPr>
            <a:r>
              <a:rPr lang="en-US" sz="2400" dirty="0" err="1">
                <a:solidFill>
                  <a:srgbClr val="595959"/>
                </a:solidFill>
              </a:rPr>
              <a:t>Contínuo</a:t>
            </a:r>
            <a:r>
              <a:rPr lang="en-US" sz="2400" dirty="0">
                <a:solidFill>
                  <a:srgbClr val="595959"/>
                </a:solidFill>
              </a:rPr>
              <a:t> </a:t>
            </a:r>
            <a:r>
              <a:rPr lang="en-US" sz="2400" dirty="0" err="1">
                <a:solidFill>
                  <a:srgbClr val="595959"/>
                </a:solidFill>
              </a:rPr>
              <a:t>suporte</a:t>
            </a:r>
            <a:r>
              <a:rPr lang="en-US" sz="2400" dirty="0">
                <a:solidFill>
                  <a:srgbClr val="595959"/>
                </a:solidFill>
              </a:rPr>
              <a:t> da </a:t>
            </a:r>
            <a:r>
              <a:rPr lang="en-US" sz="2400" dirty="0" err="1">
                <a:solidFill>
                  <a:srgbClr val="595959"/>
                </a:solidFill>
              </a:rPr>
              <a:t>tecnologia</a:t>
            </a:r>
            <a:r>
              <a:rPr lang="en-US" sz="2400" dirty="0">
                <a:solidFill>
                  <a:srgbClr val="595959"/>
                </a:solidFill>
              </a:rPr>
              <a:t>.</a:t>
            </a:r>
          </a:p>
          <a:p>
            <a:pPr marL="266700" indent="-266700">
              <a:buFont typeface="Arial" panose="020B0604020202020204" pitchFamily="34" charset="0"/>
              <a:buChar char="+"/>
            </a:pPr>
            <a:r>
              <a:rPr lang="en-US" sz="2400" dirty="0" err="1">
                <a:solidFill>
                  <a:srgbClr val="595959"/>
                </a:solidFill>
              </a:rPr>
              <a:t>Armazenamento</a:t>
            </a:r>
            <a:r>
              <a:rPr lang="en-US" sz="2400" dirty="0">
                <a:solidFill>
                  <a:srgbClr val="595959"/>
                </a:solidFill>
              </a:rPr>
              <a:t> e </a:t>
            </a:r>
            <a:r>
              <a:rPr lang="en-US" sz="2400" dirty="0" err="1">
                <a:solidFill>
                  <a:srgbClr val="595959"/>
                </a:solidFill>
              </a:rPr>
              <a:t>compartilhamento</a:t>
            </a:r>
            <a:r>
              <a:rPr lang="en-US" sz="2400" dirty="0">
                <a:solidFill>
                  <a:srgbClr val="595959"/>
                </a:solidFill>
              </a:rPr>
              <a:t> de dados em </a:t>
            </a:r>
            <a:r>
              <a:rPr lang="en-US" sz="2400" dirty="0" err="1">
                <a:solidFill>
                  <a:srgbClr val="595959"/>
                </a:solidFill>
              </a:rPr>
              <a:t>nuvem</a:t>
            </a:r>
            <a:r>
              <a:rPr lang="en-US" sz="2400" dirty="0">
                <a:solidFill>
                  <a:srgbClr val="595959"/>
                </a:solidFill>
              </a:rPr>
              <a:t>.</a:t>
            </a:r>
          </a:p>
          <a:p>
            <a:pPr marL="266700" indent="-266700">
              <a:buFont typeface="Arial" panose="020B0604020202020204" pitchFamily="34" charset="0"/>
              <a:buChar char="+"/>
            </a:pPr>
            <a:r>
              <a:rPr lang="en-US" sz="2400" dirty="0" err="1">
                <a:solidFill>
                  <a:srgbClr val="595959"/>
                </a:solidFill>
              </a:rPr>
              <a:t>Reuniões</a:t>
            </a:r>
            <a:r>
              <a:rPr lang="en-US" sz="2400" dirty="0">
                <a:solidFill>
                  <a:srgbClr val="595959"/>
                </a:solidFill>
              </a:rPr>
              <a:t> </a:t>
            </a:r>
            <a:r>
              <a:rPr lang="en-US" sz="2400" dirty="0" err="1">
                <a:solidFill>
                  <a:srgbClr val="595959"/>
                </a:solidFill>
              </a:rPr>
              <a:t>virtuais</a:t>
            </a:r>
            <a:r>
              <a:rPr lang="en-US" sz="2400" dirty="0">
                <a:solidFill>
                  <a:srgbClr val="595959"/>
                </a:solidFill>
              </a:rPr>
              <a:t>.</a:t>
            </a:r>
          </a:p>
          <a:p>
            <a:pPr marL="266700" indent="-266700">
              <a:buFont typeface="Arial" panose="020B0604020202020204" pitchFamily="34" charset="0"/>
              <a:buChar char="+"/>
            </a:pPr>
            <a:r>
              <a:rPr lang="en-US" sz="2400" dirty="0" err="1">
                <a:solidFill>
                  <a:srgbClr val="595959"/>
                </a:solidFill>
              </a:rPr>
              <a:t>Método</a:t>
            </a:r>
            <a:r>
              <a:rPr lang="en-US" sz="2400" dirty="0">
                <a:solidFill>
                  <a:srgbClr val="595959"/>
                </a:solidFill>
              </a:rPr>
              <a:t> de </a:t>
            </a:r>
            <a:r>
              <a:rPr lang="en-US" sz="2400" dirty="0" err="1">
                <a:solidFill>
                  <a:srgbClr val="595959"/>
                </a:solidFill>
              </a:rPr>
              <a:t>análise</a:t>
            </a:r>
            <a:r>
              <a:rPr lang="en-US" sz="2400" dirty="0">
                <a:solidFill>
                  <a:srgbClr val="595959"/>
                </a:solidFill>
              </a:rPr>
              <a:t> e </a:t>
            </a:r>
            <a:r>
              <a:rPr lang="en-US" sz="2400" dirty="0" err="1">
                <a:solidFill>
                  <a:srgbClr val="595959"/>
                </a:solidFill>
              </a:rPr>
              <a:t>proposição</a:t>
            </a:r>
            <a:r>
              <a:rPr lang="en-US" sz="2400" dirty="0">
                <a:solidFill>
                  <a:srgbClr val="595959"/>
                </a:solidFill>
              </a:rPr>
              <a:t> de </a:t>
            </a:r>
            <a:r>
              <a:rPr lang="en-US" sz="2400" dirty="0" err="1">
                <a:solidFill>
                  <a:srgbClr val="595959"/>
                </a:solidFill>
              </a:rPr>
              <a:t>melhorias</a:t>
            </a:r>
            <a:r>
              <a:rPr lang="en-US" sz="2400" dirty="0">
                <a:solidFill>
                  <a:srgbClr val="595959"/>
                </a:solidFill>
              </a:rPr>
              <a:t> </a:t>
            </a:r>
            <a:r>
              <a:rPr lang="en-US" sz="2400" dirty="0" err="1">
                <a:solidFill>
                  <a:srgbClr val="595959"/>
                </a:solidFill>
              </a:rPr>
              <a:t>inalterado</a:t>
            </a:r>
            <a:r>
              <a:rPr lang="en-US" sz="2400" dirty="0">
                <a:solidFill>
                  <a:srgbClr val="595959"/>
                </a:solidFill>
              </a:rPr>
              <a:t>.</a:t>
            </a:r>
          </a:p>
          <a:p>
            <a:pPr marL="266700" indent="-266700">
              <a:buFont typeface="Arial" panose="020B0604020202020204" pitchFamily="34" charset="0"/>
              <a:buChar char="+"/>
            </a:pPr>
            <a:endParaRPr lang="en-US" sz="240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2645F51-2C7D-4FC8-9DC0-D51D38654910}"/>
              </a:ext>
            </a:extLst>
          </p:cNvPr>
          <p:cNvSpPr/>
          <p:nvPr/>
        </p:nvSpPr>
        <p:spPr>
          <a:xfrm>
            <a:off x="0" y="0"/>
            <a:ext cx="9144000" cy="9118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C4FB01-9DE9-4E26-947C-E5AEDA77E602}"/>
              </a:ext>
            </a:extLst>
          </p:cNvPr>
          <p:cNvSpPr txBox="1"/>
          <p:nvPr/>
        </p:nvSpPr>
        <p:spPr>
          <a:xfrm>
            <a:off x="213574" y="163518"/>
            <a:ext cx="8638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1F4E7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Análise</a:t>
            </a:r>
            <a:r>
              <a:rPr lang="en-US" sz="3200" b="1" dirty="0">
                <a:solidFill>
                  <a:srgbClr val="1F4E7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durante</a:t>
            </a:r>
            <a:r>
              <a:rPr lang="en-US" sz="3200" b="1" dirty="0">
                <a:solidFill>
                  <a:srgbClr val="1F4E7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3200" b="1" dirty="0" err="1">
                <a:solidFill>
                  <a:srgbClr val="1F4E7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pandemia</a:t>
            </a:r>
            <a:r>
              <a:rPr lang="en-US" sz="3200" b="1" dirty="0">
                <a:solidFill>
                  <a:srgbClr val="1F4E7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– COVID-19</a:t>
            </a:r>
          </a:p>
        </p:txBody>
      </p:sp>
    </p:spTree>
    <p:extLst>
      <p:ext uri="{BB962C8B-B14F-4D97-AF65-F5344CB8AC3E}">
        <p14:creationId xmlns:p14="http://schemas.microsoft.com/office/powerpoint/2010/main" val="3288663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015142-3306-8A49-A7A0-D87B4F056A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3" name="Rectangle 11"/>
          <p:cNvSpPr/>
          <p:nvPr/>
        </p:nvSpPr>
        <p:spPr>
          <a:xfrm>
            <a:off x="0" y="5059695"/>
            <a:ext cx="38743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Charles Iury O. Martins</a:t>
            </a: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Marcos Jurado Rosa</a:t>
            </a: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Paulo Sergio S. de Carvalho</a:t>
            </a: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Germán Alejandro P. Garrido</a:t>
            </a: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Eduardo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Egisto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Rombolli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effectLst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0377994F-0268-47B1-B675-CAA8DF8EF547}"/>
              </a:ext>
            </a:extLst>
          </p:cNvPr>
          <p:cNvSpPr txBox="1"/>
          <p:nvPr/>
        </p:nvSpPr>
        <p:spPr>
          <a:xfrm>
            <a:off x="0" y="295361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Nova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abordagem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integrada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para o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tratamento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ocorrências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notáveis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no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Metrô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de São Paulo</a:t>
            </a:r>
          </a:p>
        </p:txBody>
      </p:sp>
    </p:spTree>
    <p:extLst>
      <p:ext uri="{BB962C8B-B14F-4D97-AF65-F5344CB8AC3E}">
        <p14:creationId xmlns:p14="http://schemas.microsoft.com/office/powerpoint/2010/main" val="3858838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F336CB3-7D50-4B35-8952-63157A20BA5B}"/>
              </a:ext>
            </a:extLst>
          </p:cNvPr>
          <p:cNvSpPr/>
          <p:nvPr/>
        </p:nvSpPr>
        <p:spPr>
          <a:xfrm>
            <a:off x="0" y="0"/>
            <a:ext cx="9144000" cy="911813"/>
          </a:xfrm>
          <a:prstGeom prst="rect">
            <a:avLst/>
          </a:prstGeom>
          <a:solidFill>
            <a:srgbClr val="1E3C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extBox 9"/>
          <p:cNvSpPr txBox="1"/>
          <p:nvPr/>
        </p:nvSpPr>
        <p:spPr>
          <a:xfrm>
            <a:off x="213574" y="163518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5FFBE3D-022C-4B06-BCE4-D02D115A0CBB}"/>
              </a:ext>
            </a:extLst>
          </p:cNvPr>
          <p:cNvSpPr/>
          <p:nvPr/>
        </p:nvSpPr>
        <p:spPr>
          <a:xfrm>
            <a:off x="1098799" y="1225778"/>
            <a:ext cx="3190154" cy="2018643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vert="horz" lIns="108000" tIns="72000" rIns="91440" bIns="72000" rtlCol="0" anchor="ctr">
            <a:normAutofit/>
          </a:bodyPr>
          <a:lstStyle/>
          <a:p>
            <a:pPr marL="266700" indent="-266700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Font typeface="Gill Sans Nova" panose="020B0602020104020203" pitchFamily="34" charset="0"/>
              <a:buChar char="+"/>
              <a:tabLst>
                <a:tab pos="266700" algn="l"/>
              </a:tabLst>
            </a:pPr>
            <a:r>
              <a:rPr lang="pt-BR" sz="2000" dirty="0">
                <a:solidFill>
                  <a:srgbClr val="112247"/>
                </a:solidFill>
              </a:rPr>
              <a:t>Qual o ponto de partida para essa nova abordagem?</a:t>
            </a: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Font typeface="Gill Sans Nova" panose="020B0602020104020203" pitchFamily="34" charset="0"/>
              <a:buChar char="+"/>
              <a:tabLst>
                <a:tab pos="266700" algn="l"/>
              </a:tabLst>
            </a:pPr>
            <a:r>
              <a:rPr lang="pt-BR" sz="2000" dirty="0">
                <a:solidFill>
                  <a:srgbClr val="112247"/>
                </a:solidFill>
              </a:rPr>
              <a:t>O que contribuiu para que ela fosse possível?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B4EC978-0A3D-4B5F-9319-A115830EA66A}"/>
              </a:ext>
            </a:extLst>
          </p:cNvPr>
          <p:cNvSpPr/>
          <p:nvPr/>
        </p:nvSpPr>
        <p:spPr>
          <a:xfrm>
            <a:off x="1109620" y="3625170"/>
            <a:ext cx="3186836" cy="2033883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vert="horz" lIns="108000" tIns="72000" rIns="91440" bIns="72000" rtlCol="0" anchor="ctr">
            <a:normAutofit/>
          </a:bodyPr>
          <a:lstStyle/>
          <a:p>
            <a:pPr marL="266700" indent="-266700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Font typeface="Gill Sans Nova" panose="020B0602020104020203" pitchFamily="34" charset="0"/>
              <a:buChar char="+"/>
              <a:tabLst>
                <a:tab pos="266700" algn="l"/>
              </a:tabLst>
            </a:pPr>
            <a:r>
              <a:rPr lang="pt-BR" sz="2000" dirty="0">
                <a:solidFill>
                  <a:srgbClr val="112247"/>
                </a:solidFill>
              </a:rPr>
              <a:t>Como se deu a implantação da nova abordagem?</a:t>
            </a: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Font typeface="Gill Sans Nova" panose="020B0602020104020203" pitchFamily="34" charset="0"/>
              <a:buChar char="+"/>
              <a:tabLst>
                <a:tab pos="266700" algn="l"/>
              </a:tabLst>
            </a:pPr>
            <a:r>
              <a:rPr lang="pt-BR" sz="2000" dirty="0">
                <a:solidFill>
                  <a:srgbClr val="112247"/>
                </a:solidFill>
              </a:rPr>
              <a:t>Quais as etapas cumpridas para alcançar o resultado esperado?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0F4CCB6-2E51-4B78-8C04-F7370C204840}"/>
              </a:ext>
            </a:extLst>
          </p:cNvPr>
          <p:cNvSpPr/>
          <p:nvPr/>
        </p:nvSpPr>
        <p:spPr>
          <a:xfrm>
            <a:off x="5354675" y="1239775"/>
            <a:ext cx="3174192" cy="2018644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vert="horz" lIns="108000" tIns="72000" rIns="91440" bIns="72000" rtlCol="0" anchor="ctr">
            <a:normAutofit/>
          </a:bodyPr>
          <a:lstStyle/>
          <a:p>
            <a:pPr marL="266700" indent="-266700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Font typeface="Gill Sans Nova" panose="020B0602020104020203" pitchFamily="34" charset="0"/>
              <a:buChar char="+"/>
              <a:tabLst>
                <a:tab pos="266700" algn="l"/>
              </a:tabLst>
            </a:pPr>
            <a:r>
              <a:rPr lang="pt-BR" sz="2000" dirty="0">
                <a:solidFill>
                  <a:srgbClr val="112247"/>
                </a:solidFill>
              </a:rPr>
              <a:t>Frutos práticos do trabalho a partir da nova estratégia de integração</a:t>
            </a: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Font typeface="Gill Sans Nova" panose="020B0602020104020203" pitchFamily="34" charset="0"/>
              <a:buChar char="+"/>
              <a:tabLst>
                <a:tab pos="266700" algn="l"/>
              </a:tabLst>
            </a:pPr>
            <a:r>
              <a:rPr lang="pt-BR" sz="2000" dirty="0">
                <a:solidFill>
                  <a:srgbClr val="112247"/>
                </a:solidFill>
              </a:rPr>
              <a:t>Quanto melhorou para a operação do Metrô de SP?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52F4969-2A2D-4598-B3FB-F73E46843CAD}"/>
              </a:ext>
            </a:extLst>
          </p:cNvPr>
          <p:cNvSpPr/>
          <p:nvPr/>
        </p:nvSpPr>
        <p:spPr>
          <a:xfrm>
            <a:off x="5342032" y="3649855"/>
            <a:ext cx="3186835" cy="199595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vert="horz" lIns="108000" tIns="72000" rIns="91440" bIns="72000" rtlCol="0" anchor="ctr">
            <a:normAutofit/>
          </a:bodyPr>
          <a:lstStyle/>
          <a:p>
            <a:pPr marL="266700" indent="-266700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Font typeface="Gill Sans Nova" panose="020B0602020104020203" pitchFamily="34" charset="0"/>
              <a:buChar char="+"/>
              <a:tabLst>
                <a:tab pos="266700" algn="l"/>
              </a:tabLst>
            </a:pPr>
            <a:r>
              <a:rPr lang="pt-BR" sz="2000" dirty="0">
                <a:solidFill>
                  <a:srgbClr val="112247"/>
                </a:solidFill>
              </a:rPr>
              <a:t>O que observamos do trabalho?</a:t>
            </a: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Font typeface="Gill Sans Nova" panose="020B0602020104020203" pitchFamily="34" charset="0"/>
              <a:buChar char="+"/>
              <a:tabLst>
                <a:tab pos="266700" algn="l"/>
              </a:tabLst>
            </a:pPr>
            <a:r>
              <a:rPr lang="pt-BR" sz="2000" dirty="0">
                <a:solidFill>
                  <a:srgbClr val="112247"/>
                </a:solidFill>
              </a:rPr>
              <a:t>Quais os desafios para continuar o trabalho em época de pandemia?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922DC3E-7064-4EFC-B15D-0D200F649F82}"/>
              </a:ext>
            </a:extLst>
          </p:cNvPr>
          <p:cNvSpPr/>
          <p:nvPr/>
        </p:nvSpPr>
        <p:spPr>
          <a:xfrm rot="16200000">
            <a:off x="-113869" y="2035992"/>
            <a:ext cx="2022882" cy="40245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dirty="0">
                <a:solidFill>
                  <a:srgbClr val="112247"/>
                </a:solidFill>
              </a:rPr>
              <a:t>INTRODUÇÃO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1E86671-4A35-4359-9952-C69075CBAF3B}"/>
              </a:ext>
            </a:extLst>
          </p:cNvPr>
          <p:cNvSpPr/>
          <p:nvPr/>
        </p:nvSpPr>
        <p:spPr>
          <a:xfrm rot="16200000">
            <a:off x="-139664" y="4418927"/>
            <a:ext cx="2032220" cy="4447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dirty="0">
                <a:solidFill>
                  <a:srgbClr val="112247"/>
                </a:solidFill>
              </a:rPr>
              <a:t>DIAGNÓSTICO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1D86EBE-2144-4483-9CAD-E740E8373D07}"/>
              </a:ext>
            </a:extLst>
          </p:cNvPr>
          <p:cNvSpPr/>
          <p:nvPr/>
        </p:nvSpPr>
        <p:spPr>
          <a:xfrm rot="16200000">
            <a:off x="4116248" y="2019991"/>
            <a:ext cx="2018643" cy="45821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dirty="0">
                <a:solidFill>
                  <a:srgbClr val="112247"/>
                </a:solidFill>
              </a:rPr>
              <a:t>RESULTADOS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EB5985B5-0822-405C-89E5-661B39D413F8}"/>
              </a:ext>
            </a:extLst>
          </p:cNvPr>
          <p:cNvSpPr/>
          <p:nvPr/>
        </p:nvSpPr>
        <p:spPr>
          <a:xfrm rot="16200000">
            <a:off x="4121273" y="4430730"/>
            <a:ext cx="1995949" cy="45821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dirty="0">
                <a:solidFill>
                  <a:srgbClr val="112247"/>
                </a:solidFill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2905511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grpSp>
        <p:nvGrpSpPr>
          <p:cNvPr id="19" name="Agrupar 18">
            <a:extLst>
              <a:ext uri="{FF2B5EF4-FFF2-40B4-BE49-F238E27FC236}">
                <a16:creationId xmlns:a16="http://schemas.microsoft.com/office/drawing/2014/main" id="{7E4A2500-3544-4FB3-93D8-493CFFAF5994}"/>
              </a:ext>
            </a:extLst>
          </p:cNvPr>
          <p:cNvGrpSpPr/>
          <p:nvPr/>
        </p:nvGrpSpPr>
        <p:grpSpPr>
          <a:xfrm>
            <a:off x="271388" y="1495814"/>
            <a:ext cx="4127006" cy="1738154"/>
            <a:chOff x="574073" y="2938987"/>
            <a:chExt cx="5398103" cy="2042828"/>
          </a:xfrm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DA415E97-E23E-4C2F-8C63-409316AF9EA7}"/>
                </a:ext>
              </a:extLst>
            </p:cNvPr>
            <p:cNvSpPr/>
            <p:nvPr/>
          </p:nvSpPr>
          <p:spPr>
            <a:xfrm>
              <a:off x="574073" y="3631785"/>
              <a:ext cx="1799142" cy="790648"/>
            </a:xfrm>
            <a:prstGeom prst="rect">
              <a:avLst/>
            </a:prstGeom>
            <a:solidFill>
              <a:srgbClr val="1E3C7C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/>
                <a:t>GOP</a:t>
              </a: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6624B44D-E7F1-4CF1-B60C-5555BAB25F76}"/>
                </a:ext>
              </a:extLst>
            </p:cNvPr>
            <p:cNvSpPr/>
            <p:nvPr/>
          </p:nvSpPr>
          <p:spPr>
            <a:xfrm>
              <a:off x="574073" y="2938987"/>
              <a:ext cx="5398103" cy="68727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100" b="1" dirty="0">
                  <a:solidFill>
                    <a:srgbClr val="112247"/>
                  </a:solidFill>
                </a:rPr>
                <a:t>DIRETORIA DE OPERAÇÕES</a:t>
              </a: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9D63DA77-291C-415B-B027-064AA266CDAC}"/>
                </a:ext>
              </a:extLst>
            </p:cNvPr>
            <p:cNvSpPr/>
            <p:nvPr/>
          </p:nvSpPr>
          <p:spPr>
            <a:xfrm>
              <a:off x="2373215" y="3623862"/>
              <a:ext cx="1799141" cy="800976"/>
            </a:xfrm>
            <a:prstGeom prst="rect">
              <a:avLst/>
            </a:prstGeom>
            <a:solidFill>
              <a:srgbClr val="1E3C7C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/>
                <a:t>GMT</a:t>
              </a:r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4ABEEEC9-2160-43F4-AEE0-A7EF09A527EC}"/>
                </a:ext>
              </a:extLst>
            </p:cNvPr>
            <p:cNvSpPr/>
            <p:nvPr/>
          </p:nvSpPr>
          <p:spPr>
            <a:xfrm>
              <a:off x="4172358" y="3623860"/>
              <a:ext cx="1799142" cy="800977"/>
            </a:xfrm>
            <a:prstGeom prst="rect">
              <a:avLst/>
            </a:prstGeom>
            <a:solidFill>
              <a:srgbClr val="1E3C7C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/>
                <a:t>GLG</a:t>
              </a:r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579F655F-5ADB-4682-8335-E19658C49FE2}"/>
                </a:ext>
              </a:extLst>
            </p:cNvPr>
            <p:cNvSpPr/>
            <p:nvPr/>
          </p:nvSpPr>
          <p:spPr>
            <a:xfrm>
              <a:off x="663750" y="4511571"/>
              <a:ext cx="1557024" cy="4702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000" dirty="0"/>
                <a:t>Operação</a:t>
              </a:r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4E97EB08-6C45-4874-8C9D-937780D2E03D}"/>
                </a:ext>
              </a:extLst>
            </p:cNvPr>
            <p:cNvSpPr/>
            <p:nvPr/>
          </p:nvSpPr>
          <p:spPr>
            <a:xfrm>
              <a:off x="2348687" y="4506050"/>
              <a:ext cx="1973350" cy="4702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000" dirty="0"/>
                <a:t>Manutenção</a:t>
              </a:r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3B2CE69D-85B9-4140-B1C0-306650F05DBD}"/>
                </a:ext>
              </a:extLst>
            </p:cNvPr>
            <p:cNvSpPr/>
            <p:nvPr/>
          </p:nvSpPr>
          <p:spPr>
            <a:xfrm>
              <a:off x="4314536" y="4506051"/>
              <a:ext cx="1413357" cy="4702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000" dirty="0"/>
                <a:t>Logística</a:t>
              </a:r>
            </a:p>
          </p:txBody>
        </p:sp>
      </p:grpSp>
      <p:sp>
        <p:nvSpPr>
          <p:cNvPr id="28" name="Espaço Reservado para Conteúdo 4">
            <a:extLst>
              <a:ext uri="{FF2B5EF4-FFF2-40B4-BE49-F238E27FC236}">
                <a16:creationId xmlns:a16="http://schemas.microsoft.com/office/drawing/2014/main" id="{CBD62EBA-006F-49D8-A99E-89AD5ECF5A53}"/>
              </a:ext>
            </a:extLst>
          </p:cNvPr>
          <p:cNvSpPr txBox="1">
            <a:spLocks/>
          </p:cNvSpPr>
          <p:nvPr/>
        </p:nvSpPr>
        <p:spPr>
          <a:xfrm>
            <a:off x="4639763" y="1462073"/>
            <a:ext cx="4486367" cy="4050883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Gill Sans Nova" panose="020B0602020104020203" pitchFamily="34" charset="0"/>
              <a:buChar char="+"/>
              <a:tabLst>
                <a:tab pos="266700" algn="l"/>
              </a:tabLst>
              <a:defRPr sz="2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Gill Sans Nova" panose="020B0602020104020203" pitchFamily="34" charset="0"/>
              <a:buChar char="+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Gill Sans Nova" panose="020B0602020104020203" pitchFamily="34" charset="0"/>
              <a:buChar char="+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228600" indent="-47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Gill Sans Nova" panose="020B0602020104020203" pitchFamily="34" charset="0"/>
              <a:buChar char="+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Principal produto ofertado ao passageiro: </a:t>
            </a:r>
            <a:r>
              <a:rPr lang="pt-BR" sz="3200" b="1" dirty="0">
                <a:solidFill>
                  <a:schemeClr val="accent6"/>
                </a:solidFill>
              </a:rPr>
              <a:t>a</a:t>
            </a:r>
            <a:r>
              <a:rPr lang="pt-BR" sz="3200" b="1" dirty="0"/>
              <a:t> </a:t>
            </a:r>
            <a:r>
              <a:rPr lang="pt-BR" sz="3200" b="1" dirty="0">
                <a:solidFill>
                  <a:schemeClr val="accent6"/>
                </a:solidFill>
              </a:rPr>
              <a:t>viagem</a:t>
            </a:r>
            <a:r>
              <a:rPr lang="pt-BR" sz="2400" dirty="0"/>
              <a:t>.</a:t>
            </a:r>
          </a:p>
          <a:p>
            <a:endParaRPr lang="pt-BR" sz="800" dirty="0"/>
          </a:p>
          <a:p>
            <a:r>
              <a:rPr lang="pt-BR" sz="2400" dirty="0"/>
              <a:t>Item primordial: </a:t>
            </a:r>
            <a:r>
              <a:rPr lang="pt-BR" sz="3200" b="1" dirty="0">
                <a:solidFill>
                  <a:schemeClr val="accent6"/>
                </a:solidFill>
              </a:rPr>
              <a:t>segurança</a:t>
            </a:r>
            <a:endParaRPr lang="pt-BR" sz="2400" b="1" dirty="0">
              <a:solidFill>
                <a:schemeClr val="accent6"/>
              </a:solidFill>
            </a:endParaRPr>
          </a:p>
          <a:p>
            <a:endParaRPr lang="pt-BR" sz="800" dirty="0"/>
          </a:p>
          <a:p>
            <a:r>
              <a:rPr lang="pt-BR" sz="2400" dirty="0"/>
              <a:t>Conta com: </a:t>
            </a:r>
            <a:r>
              <a:rPr lang="pt-BR" sz="3200" b="1" dirty="0">
                <a:solidFill>
                  <a:schemeClr val="accent6"/>
                </a:solidFill>
              </a:rPr>
              <a:t>profissionais</a:t>
            </a:r>
            <a:r>
              <a:rPr lang="pt-BR" sz="2400" dirty="0"/>
              <a:t> treinados e capacitados que seguem </a:t>
            </a:r>
            <a:r>
              <a:rPr lang="pt-BR" sz="2400" b="1" dirty="0">
                <a:solidFill>
                  <a:schemeClr val="accent6"/>
                </a:solidFill>
              </a:rPr>
              <a:t>procedimentos operacionais </a:t>
            </a:r>
            <a:r>
              <a:rPr lang="pt-BR" sz="2400" dirty="0"/>
              <a:t>visando a continuidade do </a:t>
            </a:r>
            <a:r>
              <a:rPr lang="pt-BR" sz="3200" b="1" dirty="0">
                <a:solidFill>
                  <a:schemeClr val="accent6"/>
                </a:solidFill>
              </a:rPr>
              <a:t>serviço</a:t>
            </a:r>
            <a:endParaRPr lang="pt-BR" sz="2400" b="1" dirty="0">
              <a:solidFill>
                <a:schemeClr val="accent6"/>
              </a:solidFill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3056C373-7567-49FF-B5CE-8DB84D3A7521}"/>
              </a:ext>
            </a:extLst>
          </p:cNvPr>
          <p:cNvSpPr/>
          <p:nvPr/>
        </p:nvSpPr>
        <p:spPr>
          <a:xfrm>
            <a:off x="428849" y="4170578"/>
            <a:ext cx="389635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Integração?</a:t>
            </a:r>
          </a:p>
          <a:p>
            <a:pPr algn="ctr"/>
            <a:endParaRPr lang="pt-BR" sz="1100" dirty="0"/>
          </a:p>
          <a:p>
            <a:pPr algn="ctr"/>
            <a:r>
              <a:rPr lang="pt-BR" sz="3200" b="1" dirty="0">
                <a:solidFill>
                  <a:srgbClr val="595959"/>
                </a:solidFill>
              </a:rPr>
              <a:t>Sim! </a:t>
            </a:r>
            <a:r>
              <a:rPr lang="pt-BR" sz="3200" b="1" dirty="0">
                <a:solidFill>
                  <a:schemeClr val="accent6"/>
                </a:solidFill>
              </a:rPr>
              <a:t>Indispensável</a:t>
            </a:r>
            <a:r>
              <a:rPr lang="pt-BR" sz="3200" b="1" dirty="0">
                <a:solidFill>
                  <a:srgbClr val="595959"/>
                </a:solidFill>
              </a:rPr>
              <a:t>.</a:t>
            </a:r>
          </a:p>
        </p:txBody>
      </p:sp>
      <p:cxnSp>
        <p:nvCxnSpPr>
          <p:cNvPr id="30" name="Conector: Angulado 29">
            <a:extLst>
              <a:ext uri="{FF2B5EF4-FFF2-40B4-BE49-F238E27FC236}">
                <a16:creationId xmlns:a16="http://schemas.microsoft.com/office/drawing/2014/main" id="{D51D249C-42EE-420A-9921-32D5F299DB1F}"/>
              </a:ext>
            </a:extLst>
          </p:cNvPr>
          <p:cNvCxnSpPr>
            <a:cxnSpLocks/>
            <a:stCxn id="25" idx="2"/>
          </p:cNvCxnSpPr>
          <p:nvPr/>
        </p:nvCxnSpPr>
        <p:spPr>
          <a:xfrm rot="16200000" flipH="1">
            <a:off x="755753" y="3413359"/>
            <a:ext cx="1136988" cy="778207"/>
          </a:xfrm>
          <a:prstGeom prst="bentConnector3">
            <a:avLst>
              <a:gd name="adj1" fmla="val 101284"/>
            </a:avLst>
          </a:prstGeom>
          <a:ln w="28575">
            <a:solidFill>
              <a:srgbClr val="1E3C7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: Angulado 30">
            <a:extLst>
              <a:ext uri="{FF2B5EF4-FFF2-40B4-BE49-F238E27FC236}">
                <a16:creationId xmlns:a16="http://schemas.microsoft.com/office/drawing/2014/main" id="{C6A0B359-1AFA-4991-A3E9-51AA1A4F9F1E}"/>
              </a:ext>
            </a:extLst>
          </p:cNvPr>
          <p:cNvCxnSpPr>
            <a:cxnSpLocks/>
            <a:stCxn id="27" idx="2"/>
          </p:cNvCxnSpPr>
          <p:nvPr/>
        </p:nvCxnSpPr>
        <p:spPr>
          <a:xfrm rot="5400000">
            <a:off x="2769882" y="3478536"/>
            <a:ext cx="1150739" cy="652210"/>
          </a:xfrm>
          <a:prstGeom prst="bentConnector3">
            <a:avLst>
              <a:gd name="adj1" fmla="val 100671"/>
            </a:avLst>
          </a:prstGeom>
          <a:ln w="28575">
            <a:solidFill>
              <a:srgbClr val="1E3C7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39">
            <a:extLst>
              <a:ext uri="{FF2B5EF4-FFF2-40B4-BE49-F238E27FC236}">
                <a16:creationId xmlns:a16="http://schemas.microsoft.com/office/drawing/2014/main" id="{53C92C6C-DCC7-4181-9920-6A0AF9C50F77}"/>
              </a:ext>
            </a:extLst>
          </p:cNvPr>
          <p:cNvSpPr/>
          <p:nvPr/>
        </p:nvSpPr>
        <p:spPr>
          <a:xfrm>
            <a:off x="0" y="0"/>
            <a:ext cx="9144000" cy="911813"/>
          </a:xfrm>
          <a:prstGeom prst="rect">
            <a:avLst/>
          </a:prstGeom>
          <a:solidFill>
            <a:srgbClr val="1E3C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TextBox 9">
            <a:extLst>
              <a:ext uri="{FF2B5EF4-FFF2-40B4-BE49-F238E27FC236}">
                <a16:creationId xmlns:a16="http://schemas.microsoft.com/office/drawing/2014/main" id="{D2485D3D-6A8A-4640-B2D8-EAACB4971821}"/>
              </a:ext>
            </a:extLst>
          </p:cNvPr>
          <p:cNvSpPr txBox="1"/>
          <p:nvPr/>
        </p:nvSpPr>
        <p:spPr>
          <a:xfrm>
            <a:off x="213574" y="163518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INTRODUÇÃO – De </a:t>
            </a:r>
            <a:r>
              <a:rPr lang="en-US" sz="32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onde</a:t>
            </a:r>
            <a:r>
              <a:rPr lang="en-US" sz="32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partimos</a:t>
            </a:r>
            <a:endParaRPr lang="en-US" sz="32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B4FCE18E-5F5A-4851-9280-2957185ABCBF}"/>
              </a:ext>
            </a:extLst>
          </p:cNvPr>
          <p:cNvCxnSpPr/>
          <p:nvPr/>
        </p:nvCxnSpPr>
        <p:spPr>
          <a:xfrm>
            <a:off x="2311400" y="3229270"/>
            <a:ext cx="0" cy="941308"/>
          </a:xfrm>
          <a:prstGeom prst="line">
            <a:avLst/>
          </a:prstGeom>
          <a:ln w="28575">
            <a:solidFill>
              <a:srgbClr val="1E3C7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782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pic>
        <p:nvPicPr>
          <p:cNvPr id="17" name="Picture 2" descr="Número de passageiros transportados pelo Metrô de SP cai 12 ...">
            <a:extLst>
              <a:ext uri="{FF2B5EF4-FFF2-40B4-BE49-F238E27FC236}">
                <a16:creationId xmlns:a16="http://schemas.microsoft.com/office/drawing/2014/main" id="{796949CC-22B4-423D-AD93-19E64F8AD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11812"/>
            <a:ext cx="9144000" cy="503437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6" name="Espaço Reservado para Conteúdo 4">
            <a:extLst>
              <a:ext uri="{FF2B5EF4-FFF2-40B4-BE49-F238E27FC236}">
                <a16:creationId xmlns:a16="http://schemas.microsoft.com/office/drawing/2014/main" id="{AAA899DD-F26E-4992-933F-F307AC9E20C7}"/>
              </a:ext>
            </a:extLst>
          </p:cNvPr>
          <p:cNvSpPr txBox="1">
            <a:spLocks/>
          </p:cNvSpPr>
          <p:nvPr/>
        </p:nvSpPr>
        <p:spPr>
          <a:xfrm>
            <a:off x="0" y="1444703"/>
            <a:ext cx="7543800" cy="1076962"/>
          </a:xfrm>
          <a:prstGeom prst="rect">
            <a:avLst/>
          </a:prstGeom>
          <a:solidFill>
            <a:srgbClr val="1F4E79">
              <a:alpha val="86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indent="-266700">
              <a:lnSpc>
                <a:spcPct val="90000"/>
              </a:lnSpc>
              <a:spcBef>
                <a:spcPts val="1000"/>
              </a:spcBef>
              <a:buFont typeface="Gill Sans Nova" panose="020B0602020104020203" pitchFamily="34" charset="0"/>
              <a:buChar char="+"/>
              <a:tabLst>
                <a:tab pos="266700" algn="l"/>
              </a:tabLst>
              <a:defRPr sz="2400">
                <a:solidFill>
                  <a:schemeClr val="bg1"/>
                </a:solidFill>
              </a:defRPr>
            </a:lvl1pPr>
            <a:lvl2pPr marL="809625" indent="-266700">
              <a:lnSpc>
                <a:spcPct val="90000"/>
              </a:lnSpc>
              <a:spcBef>
                <a:spcPts val="500"/>
              </a:spcBef>
              <a:buFont typeface="Gill Sans Nova" panose="020B0602020104020203" pitchFamily="34" charset="0"/>
              <a:buChar char="+"/>
              <a:defRPr sz="2400"/>
            </a:lvl2pPr>
            <a:lvl3pPr marL="1076325" indent="-266700">
              <a:lnSpc>
                <a:spcPct val="90000"/>
              </a:lnSpc>
              <a:spcBef>
                <a:spcPts val="500"/>
              </a:spcBef>
              <a:buFont typeface="Gill Sans Nova" panose="020B0602020104020203" pitchFamily="34" charset="0"/>
              <a:buChar char="+"/>
              <a:defRPr sz="2000"/>
            </a:lvl3pPr>
            <a:lvl4pPr marL="228600" indent="-476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Gill Sans Nova" panose="020B0602020104020203" pitchFamily="34" charset="0"/>
              <a:buChar char="+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dirty="0"/>
              <a:t>Interferências técnicas, operacionais ou alheias à estrutura e ao quadro do Metrô</a:t>
            </a:r>
          </a:p>
        </p:txBody>
      </p:sp>
      <p:sp>
        <p:nvSpPr>
          <p:cNvPr id="37" name="Espaço Reservado para Conteúdo 4">
            <a:extLst>
              <a:ext uri="{FF2B5EF4-FFF2-40B4-BE49-F238E27FC236}">
                <a16:creationId xmlns:a16="http://schemas.microsoft.com/office/drawing/2014/main" id="{BDD3E245-85E2-4B65-87DD-7DBCF66D947A}"/>
              </a:ext>
            </a:extLst>
          </p:cNvPr>
          <p:cNvSpPr txBox="1">
            <a:spLocks/>
          </p:cNvSpPr>
          <p:nvPr/>
        </p:nvSpPr>
        <p:spPr>
          <a:xfrm>
            <a:off x="0" y="2890519"/>
            <a:ext cx="7543800" cy="1076962"/>
          </a:xfrm>
          <a:prstGeom prst="rect">
            <a:avLst/>
          </a:prstGeom>
          <a:solidFill>
            <a:srgbClr val="1F4E79">
              <a:alpha val="86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indent="-266700">
              <a:lnSpc>
                <a:spcPct val="90000"/>
              </a:lnSpc>
              <a:spcBef>
                <a:spcPts val="1000"/>
              </a:spcBef>
              <a:buFont typeface="Gill Sans Nova" panose="020B0602020104020203" pitchFamily="34" charset="0"/>
              <a:buChar char="+"/>
              <a:tabLst>
                <a:tab pos="266700" algn="l"/>
              </a:tabLst>
              <a:defRPr sz="2400">
                <a:solidFill>
                  <a:schemeClr val="bg1"/>
                </a:solidFill>
              </a:defRPr>
            </a:lvl1pPr>
            <a:lvl2pPr marL="809625" indent="-266700">
              <a:lnSpc>
                <a:spcPct val="90000"/>
              </a:lnSpc>
              <a:spcBef>
                <a:spcPts val="500"/>
              </a:spcBef>
              <a:buFont typeface="Gill Sans Nova" panose="020B0602020104020203" pitchFamily="34" charset="0"/>
              <a:buChar char="+"/>
              <a:defRPr sz="2400"/>
            </a:lvl2pPr>
            <a:lvl3pPr marL="1076325" indent="-266700">
              <a:lnSpc>
                <a:spcPct val="90000"/>
              </a:lnSpc>
              <a:spcBef>
                <a:spcPts val="500"/>
              </a:spcBef>
              <a:buFont typeface="Gill Sans Nova" panose="020B0602020104020203" pitchFamily="34" charset="0"/>
              <a:buChar char="+"/>
              <a:defRPr sz="2000"/>
            </a:lvl3pPr>
            <a:lvl4pPr marL="228600" indent="-476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Gill Sans Nova" panose="020B0602020104020203" pitchFamily="34" charset="0"/>
              <a:buChar char="+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dirty="0"/>
              <a:t>Afeta a qualidade e a quantidade de viagens programadas</a:t>
            </a:r>
          </a:p>
        </p:txBody>
      </p:sp>
      <p:sp>
        <p:nvSpPr>
          <p:cNvPr id="38" name="Espaço Reservado para Conteúdo 4">
            <a:extLst>
              <a:ext uri="{FF2B5EF4-FFF2-40B4-BE49-F238E27FC236}">
                <a16:creationId xmlns:a16="http://schemas.microsoft.com/office/drawing/2014/main" id="{CA4F1730-BE26-49CF-82AC-AA9F45AFB0AA}"/>
              </a:ext>
            </a:extLst>
          </p:cNvPr>
          <p:cNvSpPr txBox="1">
            <a:spLocks/>
          </p:cNvSpPr>
          <p:nvPr/>
        </p:nvSpPr>
        <p:spPr>
          <a:xfrm>
            <a:off x="0" y="4399312"/>
            <a:ext cx="7543800" cy="1076962"/>
          </a:xfrm>
          <a:prstGeom prst="rect">
            <a:avLst/>
          </a:prstGeom>
          <a:solidFill>
            <a:srgbClr val="1F4E79">
              <a:alpha val="86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indent="-266700">
              <a:lnSpc>
                <a:spcPct val="90000"/>
              </a:lnSpc>
              <a:spcBef>
                <a:spcPts val="1000"/>
              </a:spcBef>
              <a:buFont typeface="Gill Sans Nova" panose="020B0602020104020203" pitchFamily="34" charset="0"/>
              <a:buChar char="+"/>
              <a:tabLst>
                <a:tab pos="266700" algn="l"/>
              </a:tabLst>
              <a:defRPr sz="2400">
                <a:solidFill>
                  <a:schemeClr val="bg1"/>
                </a:solidFill>
              </a:defRPr>
            </a:lvl1pPr>
            <a:lvl2pPr marL="809625" indent="-266700">
              <a:lnSpc>
                <a:spcPct val="90000"/>
              </a:lnSpc>
              <a:spcBef>
                <a:spcPts val="500"/>
              </a:spcBef>
              <a:buFont typeface="Gill Sans Nova" panose="020B0602020104020203" pitchFamily="34" charset="0"/>
              <a:buChar char="+"/>
              <a:defRPr sz="2400"/>
            </a:lvl2pPr>
            <a:lvl3pPr marL="1076325" indent="-266700">
              <a:lnSpc>
                <a:spcPct val="90000"/>
              </a:lnSpc>
              <a:spcBef>
                <a:spcPts val="500"/>
              </a:spcBef>
              <a:buFont typeface="Gill Sans Nova" panose="020B0602020104020203" pitchFamily="34" charset="0"/>
              <a:buChar char="+"/>
              <a:defRPr sz="2000"/>
            </a:lvl3pPr>
            <a:lvl4pPr marL="228600" indent="-476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Gill Sans Nova" panose="020B0602020104020203" pitchFamily="34" charset="0"/>
              <a:buChar char="+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dirty="0"/>
              <a:t>Pode causar danos de consequência material e social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D7B17822-3EB7-49EE-AAA0-F27B85A52BA1}"/>
              </a:ext>
            </a:extLst>
          </p:cNvPr>
          <p:cNvSpPr/>
          <p:nvPr/>
        </p:nvSpPr>
        <p:spPr>
          <a:xfrm>
            <a:off x="0" y="0"/>
            <a:ext cx="9144000" cy="911813"/>
          </a:xfrm>
          <a:prstGeom prst="rect">
            <a:avLst/>
          </a:prstGeom>
          <a:solidFill>
            <a:srgbClr val="1E3C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TextBox 9">
            <a:extLst>
              <a:ext uri="{FF2B5EF4-FFF2-40B4-BE49-F238E27FC236}">
                <a16:creationId xmlns:a16="http://schemas.microsoft.com/office/drawing/2014/main" id="{375263CD-E758-4C04-8978-70FD16587836}"/>
              </a:ext>
            </a:extLst>
          </p:cNvPr>
          <p:cNvSpPr txBox="1"/>
          <p:nvPr/>
        </p:nvSpPr>
        <p:spPr>
          <a:xfrm>
            <a:off x="213574" y="163518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INTRODUÇÃO – </a:t>
            </a:r>
            <a:r>
              <a:rPr lang="en-US" sz="32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Ocorrências</a:t>
            </a:r>
            <a:r>
              <a:rPr lang="en-US" sz="32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notáveis</a:t>
            </a:r>
            <a:endParaRPr lang="en-US" sz="32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014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70736A06-B5F3-413B-8630-AEEDFEC243E6}"/>
              </a:ext>
            </a:extLst>
          </p:cNvPr>
          <p:cNvSpPr/>
          <p:nvPr/>
        </p:nvSpPr>
        <p:spPr>
          <a:xfrm>
            <a:off x="549553" y="1147975"/>
            <a:ext cx="3893826" cy="1764090"/>
          </a:xfrm>
          <a:prstGeom prst="rect">
            <a:avLst/>
          </a:prstGeom>
          <a:solidFill>
            <a:srgbClr val="1E3C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471BD0C-3504-4FE9-B980-69AFFCB11D42}"/>
              </a:ext>
            </a:extLst>
          </p:cNvPr>
          <p:cNvSpPr/>
          <p:nvPr/>
        </p:nvSpPr>
        <p:spPr>
          <a:xfrm>
            <a:off x="2257928" y="1591732"/>
            <a:ext cx="19946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passageiro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2E6FE9B-8DE0-42EB-A480-1765CCAD47BF}"/>
              </a:ext>
            </a:extLst>
          </p:cNvPr>
          <p:cNvSpPr txBox="1"/>
          <p:nvPr/>
        </p:nvSpPr>
        <p:spPr>
          <a:xfrm>
            <a:off x="566705" y="1236875"/>
            <a:ext cx="1013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GOP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15B1330-E74E-4739-AFBC-96ECBCB15502}"/>
              </a:ext>
            </a:extLst>
          </p:cNvPr>
          <p:cNvSpPr txBox="1"/>
          <p:nvPr/>
        </p:nvSpPr>
        <p:spPr>
          <a:xfrm>
            <a:off x="587653" y="1757406"/>
            <a:ext cx="1013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GMT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E146B97-8507-407B-BF9C-929ABD8D47A3}"/>
              </a:ext>
            </a:extLst>
          </p:cNvPr>
          <p:cNvSpPr txBox="1"/>
          <p:nvPr/>
        </p:nvSpPr>
        <p:spPr>
          <a:xfrm>
            <a:off x="566705" y="2296166"/>
            <a:ext cx="1013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GLG</a:t>
            </a: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FED112BA-DACF-4BAC-8FE5-166C0553608C}"/>
              </a:ext>
            </a:extLst>
          </p:cNvPr>
          <p:cNvCxnSpPr/>
          <p:nvPr/>
        </p:nvCxnSpPr>
        <p:spPr>
          <a:xfrm>
            <a:off x="1525969" y="1469297"/>
            <a:ext cx="482600" cy="337878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21D4A91D-609C-497E-A3CC-004DAD91740E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1579737" y="2176507"/>
            <a:ext cx="428832" cy="350492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F2A4CDBC-FBFA-4BE7-B729-FC689656A51A}"/>
              </a:ext>
            </a:extLst>
          </p:cNvPr>
          <p:cNvCxnSpPr>
            <a:cxnSpLocks/>
          </p:cNvCxnSpPr>
          <p:nvPr/>
        </p:nvCxnSpPr>
        <p:spPr>
          <a:xfrm>
            <a:off x="1525969" y="1988239"/>
            <a:ext cx="482600" cy="0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extLst>
              <a:ext uri="{FF2B5EF4-FFF2-40B4-BE49-F238E27FC236}">
                <a16:creationId xmlns:a16="http://schemas.microsoft.com/office/drawing/2014/main" id="{D1A6F5B6-C039-4849-B318-7F578B9FCB43}"/>
              </a:ext>
            </a:extLst>
          </p:cNvPr>
          <p:cNvSpPr/>
          <p:nvPr/>
        </p:nvSpPr>
        <p:spPr>
          <a:xfrm rot="16200000">
            <a:off x="-536237" y="1825879"/>
            <a:ext cx="1758265" cy="40245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dirty="0">
                <a:solidFill>
                  <a:srgbClr val="112247"/>
                </a:solidFill>
              </a:rPr>
              <a:t>FOCO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F739721E-E923-42A7-BF87-57FF7E063AB1}"/>
              </a:ext>
            </a:extLst>
          </p:cNvPr>
          <p:cNvSpPr/>
          <p:nvPr/>
        </p:nvSpPr>
        <p:spPr>
          <a:xfrm>
            <a:off x="850257" y="3945935"/>
            <a:ext cx="3593122" cy="1764090"/>
          </a:xfrm>
          <a:prstGeom prst="rect">
            <a:avLst/>
          </a:prstGeom>
          <a:solidFill>
            <a:srgbClr val="1E3C7C"/>
          </a:solidFill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tabLst>
                <a:tab pos="266700" algn="l"/>
              </a:tabLst>
            </a:pPr>
            <a:endParaRPr lang="pt-BR" sz="1050" dirty="0">
              <a:solidFill>
                <a:schemeClr val="bg1"/>
              </a:solidFill>
            </a:endParaRP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Font typeface="Gill Sans Nova" panose="020B0602020104020203" pitchFamily="34" charset="0"/>
              <a:buChar char="+"/>
              <a:tabLst>
                <a:tab pos="266700" algn="l"/>
              </a:tabLst>
            </a:pPr>
            <a:r>
              <a:rPr lang="pt-BR" sz="2400" dirty="0">
                <a:solidFill>
                  <a:schemeClr val="bg1"/>
                </a:solidFill>
              </a:rPr>
              <a:t>Engenharia</a:t>
            </a: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Font typeface="Gill Sans Nova" panose="020B0602020104020203" pitchFamily="34" charset="0"/>
              <a:buChar char="+"/>
              <a:tabLst>
                <a:tab pos="266700" algn="l"/>
              </a:tabLst>
            </a:pPr>
            <a:r>
              <a:rPr lang="pt-BR" sz="2400" dirty="0">
                <a:solidFill>
                  <a:schemeClr val="bg1"/>
                </a:solidFill>
              </a:rPr>
              <a:t>Quadro técnico</a:t>
            </a: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Font typeface="Gill Sans Nova" panose="020B0602020104020203" pitchFamily="34" charset="0"/>
              <a:buChar char="+"/>
              <a:tabLst>
                <a:tab pos="266700" algn="l"/>
              </a:tabLst>
            </a:pPr>
            <a:r>
              <a:rPr lang="pt-BR" sz="2400" dirty="0">
                <a:solidFill>
                  <a:schemeClr val="bg1"/>
                </a:solidFill>
              </a:rPr>
              <a:t>Quadro operacional</a:t>
            </a: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Font typeface="Gill Sans Nova" panose="020B0602020104020203" pitchFamily="34" charset="0"/>
              <a:buChar char="+"/>
              <a:tabLst>
                <a:tab pos="266700" algn="l"/>
              </a:tabLst>
            </a:pP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EBAA1D2D-880B-4DD3-B57C-4F997E13F6B9}"/>
              </a:ext>
            </a:extLst>
          </p:cNvPr>
          <p:cNvSpPr/>
          <p:nvPr/>
        </p:nvSpPr>
        <p:spPr>
          <a:xfrm rot="16200000">
            <a:off x="-737933" y="4121834"/>
            <a:ext cx="2467792" cy="70858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dirty="0">
                <a:solidFill>
                  <a:srgbClr val="112247"/>
                </a:solidFill>
              </a:rPr>
              <a:t>GRUPO DE TRABALHO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61905A0B-CCEE-48CE-99C6-A16D4C2A93CC}"/>
              </a:ext>
            </a:extLst>
          </p:cNvPr>
          <p:cNvSpPr/>
          <p:nvPr/>
        </p:nvSpPr>
        <p:spPr>
          <a:xfrm>
            <a:off x="4970846" y="1147974"/>
            <a:ext cx="4031486" cy="1758265"/>
          </a:xfrm>
          <a:prstGeom prst="rect">
            <a:avLst/>
          </a:prstGeom>
          <a:solidFill>
            <a:srgbClr val="1E3C7C"/>
          </a:solidFill>
        </p:spPr>
        <p:txBody>
          <a:bodyPr/>
          <a:lstStyle/>
          <a:p>
            <a:pPr marL="266700" indent="-266700">
              <a:lnSpc>
                <a:spcPct val="90000"/>
              </a:lnSpc>
              <a:spcBef>
                <a:spcPts val="1000"/>
              </a:spcBef>
              <a:buFont typeface="Gill Sans Nova" panose="020B0602020104020203" pitchFamily="34" charset="0"/>
              <a:buChar char="+"/>
              <a:tabLst>
                <a:tab pos="266700" algn="l"/>
              </a:tabLst>
            </a:pPr>
            <a:r>
              <a:rPr lang="pt-BR" sz="2200" dirty="0">
                <a:solidFill>
                  <a:schemeClr val="bg1"/>
                </a:solidFill>
              </a:rPr>
              <a:t>Eliminar a causa raiz das ocorrências, ou mitigá-las</a:t>
            </a: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Font typeface="Gill Sans Nova" panose="020B0602020104020203" pitchFamily="34" charset="0"/>
              <a:buChar char="+"/>
              <a:tabLst>
                <a:tab pos="266700" algn="l"/>
              </a:tabLst>
            </a:pPr>
            <a:r>
              <a:rPr lang="pt-BR" sz="2200" dirty="0">
                <a:solidFill>
                  <a:schemeClr val="bg1"/>
                </a:solidFill>
              </a:rPr>
              <a:t>Estabelecer planos de ação e soluções viáveis para os problemas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7199285A-7D42-4C29-A110-9F24459F3B56}"/>
              </a:ext>
            </a:extLst>
          </p:cNvPr>
          <p:cNvSpPr/>
          <p:nvPr/>
        </p:nvSpPr>
        <p:spPr>
          <a:xfrm rot="16200000">
            <a:off x="3902206" y="1825879"/>
            <a:ext cx="1758265" cy="40245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dirty="0">
                <a:solidFill>
                  <a:srgbClr val="112247"/>
                </a:solidFill>
              </a:rPr>
              <a:t>OBJETIVO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276B7941-B550-4EAF-A998-99D3B7914DF8}"/>
              </a:ext>
            </a:extLst>
          </p:cNvPr>
          <p:cNvSpPr/>
          <p:nvPr/>
        </p:nvSpPr>
        <p:spPr>
          <a:xfrm>
            <a:off x="4542011" y="3092512"/>
            <a:ext cx="4563889" cy="2802219"/>
          </a:xfrm>
          <a:prstGeom prst="rect">
            <a:avLst/>
          </a:prstGeom>
        </p:spPr>
        <p:txBody>
          <a:bodyPr/>
          <a:lstStyle/>
          <a:p>
            <a:pPr marL="266700" indent="-266700">
              <a:lnSpc>
                <a:spcPct val="90000"/>
              </a:lnSpc>
              <a:spcBef>
                <a:spcPts val="1000"/>
              </a:spcBef>
              <a:buFont typeface="Gill Sans Nova" panose="020B0602020104020203" pitchFamily="34" charset="0"/>
              <a:buChar char="+"/>
              <a:tabLst>
                <a:tab pos="266700" algn="l"/>
              </a:tabLst>
            </a:pPr>
            <a:r>
              <a:rPr lang="pt-BR" sz="2400" dirty="0">
                <a:solidFill>
                  <a:srgbClr val="595959"/>
                </a:solidFill>
              </a:rPr>
              <a:t>continuidade de produção da </a:t>
            </a:r>
            <a:r>
              <a:rPr lang="pt-BR" sz="2600" b="1" dirty="0">
                <a:solidFill>
                  <a:schemeClr val="accent6"/>
                </a:solidFill>
              </a:rPr>
              <a:t>viagem</a:t>
            </a:r>
            <a:r>
              <a:rPr lang="pt-BR" sz="2400" dirty="0">
                <a:solidFill>
                  <a:srgbClr val="595959"/>
                </a:solidFill>
              </a:rPr>
              <a:t> e interferindo minimamente na percepção pelo </a:t>
            </a:r>
            <a:r>
              <a:rPr lang="pt-BR" sz="2600" b="1" dirty="0">
                <a:solidFill>
                  <a:schemeClr val="accent6"/>
                </a:solidFill>
              </a:rPr>
              <a:t>passageiro</a:t>
            </a:r>
            <a:r>
              <a:rPr lang="pt-BR" sz="2400" dirty="0">
                <a:solidFill>
                  <a:srgbClr val="595959"/>
                </a:solidFill>
              </a:rPr>
              <a:t>. </a:t>
            </a: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Font typeface="Gill Sans Nova" panose="020B0602020104020203" pitchFamily="34" charset="0"/>
              <a:buChar char="+"/>
              <a:tabLst>
                <a:tab pos="266700" algn="l"/>
              </a:tabLst>
            </a:pPr>
            <a:r>
              <a:rPr lang="pt-BR" sz="2600" b="1" dirty="0">
                <a:solidFill>
                  <a:schemeClr val="accent6"/>
                </a:solidFill>
              </a:rPr>
              <a:t>ocorrência notável </a:t>
            </a:r>
            <a:r>
              <a:rPr lang="pt-BR" sz="2400" dirty="0">
                <a:solidFill>
                  <a:srgbClr val="595959"/>
                </a:solidFill>
              </a:rPr>
              <a:t>passa a ser considerada como </a:t>
            </a:r>
            <a:r>
              <a:rPr lang="pt-BR" sz="2600" b="1" dirty="0">
                <a:solidFill>
                  <a:schemeClr val="accent6"/>
                </a:solidFill>
              </a:rPr>
              <a:t>ocorrência previsível </a:t>
            </a:r>
            <a:r>
              <a:rPr lang="pt-BR" sz="2400" dirty="0">
                <a:solidFill>
                  <a:srgbClr val="595959"/>
                </a:solidFill>
              </a:rPr>
              <a:t>e </a:t>
            </a:r>
            <a:r>
              <a:rPr lang="pt-BR" sz="2600" b="1" dirty="0">
                <a:solidFill>
                  <a:schemeClr val="accent6"/>
                </a:solidFill>
              </a:rPr>
              <a:t>tratável</a:t>
            </a:r>
            <a:r>
              <a:rPr lang="pt-BR" sz="2400" dirty="0">
                <a:solidFill>
                  <a:srgbClr val="595959"/>
                </a:solidFill>
              </a:rPr>
              <a:t>.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5758E585-9FD0-4974-8BAB-C4750EDA32E3}"/>
              </a:ext>
            </a:extLst>
          </p:cNvPr>
          <p:cNvSpPr/>
          <p:nvPr/>
        </p:nvSpPr>
        <p:spPr>
          <a:xfrm>
            <a:off x="850257" y="3237347"/>
            <a:ext cx="3593122" cy="70858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rgbClr val="112247"/>
                </a:solidFill>
              </a:rPr>
              <a:t>GOP – GMT</a:t>
            </a:r>
          </a:p>
        </p:txBody>
      </p:sp>
      <p:pic>
        <p:nvPicPr>
          <p:cNvPr id="25" name="Picture 2" descr="Novo GIF - Find &amp; Share on GIPHY">
            <a:extLst>
              <a:ext uri="{FF2B5EF4-FFF2-40B4-BE49-F238E27FC236}">
                <a16:creationId xmlns:a16="http://schemas.microsoft.com/office/drawing/2014/main" id="{7457BACA-70B9-4460-A236-A3AD2F7416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679" y="3958635"/>
            <a:ext cx="774700" cy="708588"/>
          </a:xfrm>
          <a:prstGeom prst="rect">
            <a:avLst/>
          </a:prstGeom>
          <a:noFill/>
        </p:spPr>
      </p:pic>
      <p:sp>
        <p:nvSpPr>
          <p:cNvPr id="45" name="Retângulo 44">
            <a:extLst>
              <a:ext uri="{FF2B5EF4-FFF2-40B4-BE49-F238E27FC236}">
                <a16:creationId xmlns:a16="http://schemas.microsoft.com/office/drawing/2014/main" id="{C4E97C25-E7B0-484E-A969-1BB599BEE721}"/>
              </a:ext>
            </a:extLst>
          </p:cNvPr>
          <p:cNvSpPr/>
          <p:nvPr/>
        </p:nvSpPr>
        <p:spPr>
          <a:xfrm>
            <a:off x="0" y="0"/>
            <a:ext cx="9144000" cy="911813"/>
          </a:xfrm>
          <a:prstGeom prst="rect">
            <a:avLst/>
          </a:prstGeom>
          <a:solidFill>
            <a:srgbClr val="1E3C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TextBox 9">
            <a:extLst>
              <a:ext uri="{FF2B5EF4-FFF2-40B4-BE49-F238E27FC236}">
                <a16:creationId xmlns:a16="http://schemas.microsoft.com/office/drawing/2014/main" id="{57E28FA2-BFC6-4564-81B5-41FF72FC616E}"/>
              </a:ext>
            </a:extLst>
          </p:cNvPr>
          <p:cNvSpPr txBox="1"/>
          <p:nvPr/>
        </p:nvSpPr>
        <p:spPr>
          <a:xfrm>
            <a:off x="213574" y="163518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INTRODUÇÃO – Uma nova </a:t>
            </a:r>
            <a:r>
              <a:rPr lang="en-US" sz="32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abordagem</a:t>
            </a:r>
            <a:endParaRPr lang="en-US" sz="32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400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561CA80-1AA2-4962-966B-C0B118CCC52E}"/>
              </a:ext>
            </a:extLst>
          </p:cNvPr>
          <p:cNvSpPr/>
          <p:nvPr/>
        </p:nvSpPr>
        <p:spPr>
          <a:xfrm>
            <a:off x="0" y="0"/>
            <a:ext cx="9144000" cy="911813"/>
          </a:xfrm>
          <a:prstGeom prst="rect">
            <a:avLst/>
          </a:prstGeom>
          <a:solidFill>
            <a:srgbClr val="1E3C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3E695790-E0A7-45EE-8F38-71BF257F7738}"/>
              </a:ext>
            </a:extLst>
          </p:cNvPr>
          <p:cNvSpPr txBox="1"/>
          <p:nvPr/>
        </p:nvSpPr>
        <p:spPr>
          <a:xfrm>
            <a:off x="213574" y="163518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INTRODUÇÃO – </a:t>
            </a:r>
            <a:r>
              <a:rPr lang="en-US" sz="32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Suporte</a:t>
            </a:r>
            <a:r>
              <a:rPr lang="en-US" sz="32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tecnológico</a:t>
            </a:r>
            <a:endParaRPr lang="en-US" sz="32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AC65F2A-DF70-465C-94F3-6DA8875854AA}"/>
              </a:ext>
            </a:extLst>
          </p:cNvPr>
          <p:cNvSpPr/>
          <p:nvPr/>
        </p:nvSpPr>
        <p:spPr>
          <a:xfrm>
            <a:off x="213573" y="1075331"/>
            <a:ext cx="5325835" cy="4771796"/>
          </a:xfrm>
          <a:prstGeom prst="rect">
            <a:avLst/>
          </a:prstGeom>
        </p:spPr>
        <p:txBody>
          <a:bodyPr/>
          <a:lstStyle/>
          <a:p>
            <a:pPr marL="266700" indent="-266700">
              <a:lnSpc>
                <a:spcPct val="90000"/>
              </a:lnSpc>
              <a:spcBef>
                <a:spcPts val="1000"/>
              </a:spcBef>
              <a:buFont typeface="Gill Sans Nova" panose="020B0602020104020203" pitchFamily="34" charset="0"/>
              <a:buChar char="+"/>
              <a:tabLst>
                <a:tab pos="266700" algn="l"/>
              </a:tabLst>
            </a:pPr>
            <a:r>
              <a:rPr lang="pt-BR" sz="2600" b="1" dirty="0">
                <a:solidFill>
                  <a:schemeClr val="accent6"/>
                </a:solidFill>
              </a:rPr>
              <a:t>Metrô Digital</a:t>
            </a:r>
            <a:r>
              <a:rPr lang="pt-BR" sz="2400" dirty="0">
                <a:solidFill>
                  <a:srgbClr val="595959"/>
                </a:solidFill>
              </a:rPr>
              <a:t>:</a:t>
            </a:r>
            <a:r>
              <a:rPr lang="pt-BR" sz="2600" b="1" dirty="0">
                <a:solidFill>
                  <a:schemeClr val="accent6"/>
                </a:solidFill>
              </a:rPr>
              <a:t> </a:t>
            </a:r>
            <a:r>
              <a:rPr lang="pt-BR" sz="2400" dirty="0">
                <a:solidFill>
                  <a:srgbClr val="595959"/>
                </a:solidFill>
              </a:rPr>
              <a:t>meio para </a:t>
            </a:r>
            <a:r>
              <a:rPr lang="pt-BR" sz="2600" b="1" dirty="0">
                <a:solidFill>
                  <a:schemeClr val="accent6"/>
                </a:solidFill>
              </a:rPr>
              <a:t>integração</a:t>
            </a:r>
            <a:r>
              <a:rPr lang="pt-BR" sz="2400" dirty="0">
                <a:solidFill>
                  <a:srgbClr val="595959"/>
                </a:solidFill>
              </a:rPr>
              <a:t> entre as áreas de engenharia da GOP e GMT, e seus quadros técnico e operacional.</a:t>
            </a: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Font typeface="Gill Sans Nova" panose="020B0602020104020203" pitchFamily="34" charset="0"/>
              <a:buChar char="+"/>
              <a:tabLst>
                <a:tab pos="266700" algn="l"/>
              </a:tabLst>
            </a:pPr>
            <a:r>
              <a:rPr lang="pt-BR" sz="2600" b="1" dirty="0">
                <a:solidFill>
                  <a:schemeClr val="accent6"/>
                </a:solidFill>
              </a:rPr>
              <a:t>Registro</a:t>
            </a:r>
            <a:r>
              <a:rPr lang="pt-BR" sz="2400" dirty="0">
                <a:solidFill>
                  <a:srgbClr val="595959"/>
                </a:solidFill>
              </a:rPr>
              <a:t>, </a:t>
            </a:r>
            <a:r>
              <a:rPr lang="pt-BR" sz="2600" b="1" dirty="0">
                <a:solidFill>
                  <a:schemeClr val="accent6"/>
                </a:solidFill>
              </a:rPr>
              <a:t>compartilhamento</a:t>
            </a:r>
            <a:r>
              <a:rPr lang="pt-BR" sz="2400" dirty="0">
                <a:solidFill>
                  <a:srgbClr val="595959"/>
                </a:solidFill>
              </a:rPr>
              <a:t> de dados e </a:t>
            </a:r>
            <a:r>
              <a:rPr lang="pt-BR" sz="2600" b="1" dirty="0">
                <a:solidFill>
                  <a:schemeClr val="accent6"/>
                </a:solidFill>
              </a:rPr>
              <a:t>controle</a:t>
            </a:r>
            <a:r>
              <a:rPr lang="pt-BR" sz="2400" dirty="0">
                <a:solidFill>
                  <a:srgbClr val="595959"/>
                </a:solidFill>
              </a:rPr>
              <a:t> dos planos de ação e implantação das soluções.</a:t>
            </a: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Font typeface="Gill Sans Nova" panose="020B0602020104020203" pitchFamily="34" charset="0"/>
              <a:buChar char="+"/>
              <a:tabLst>
                <a:tab pos="266700" algn="l"/>
              </a:tabLst>
            </a:pPr>
            <a:r>
              <a:rPr lang="pt-BR" sz="2400" dirty="0">
                <a:solidFill>
                  <a:srgbClr val="595959"/>
                </a:solidFill>
              </a:rPr>
              <a:t>Popularização de </a:t>
            </a:r>
            <a:r>
              <a:rPr lang="pt-BR" sz="2600" b="1" dirty="0">
                <a:solidFill>
                  <a:schemeClr val="accent6"/>
                </a:solidFill>
              </a:rPr>
              <a:t>reuniões virtuais</a:t>
            </a:r>
            <a:r>
              <a:rPr lang="pt-BR" sz="2400" dirty="0">
                <a:solidFill>
                  <a:srgbClr val="595959"/>
                </a:solidFill>
              </a:rPr>
              <a:t>, sejam elas por chat ou videoconferência (</a:t>
            </a:r>
            <a:r>
              <a:rPr lang="pt-BR" sz="2600" b="1" dirty="0">
                <a:solidFill>
                  <a:srgbClr val="7030A0"/>
                </a:solidFill>
              </a:rPr>
              <a:t>Teams</a:t>
            </a:r>
            <a:r>
              <a:rPr lang="pt-BR" sz="2400" dirty="0">
                <a:solidFill>
                  <a:srgbClr val="595959"/>
                </a:solidFill>
              </a:rPr>
              <a:t>), o que possibilitou tomadas de decisões mais rápidas e processos administrativos mais ágeis.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CFFF900-EE60-4DFB-BB54-39EFFB4DBA6C}"/>
              </a:ext>
            </a:extLst>
          </p:cNvPr>
          <p:cNvSpPr/>
          <p:nvPr/>
        </p:nvSpPr>
        <p:spPr>
          <a:xfrm>
            <a:off x="5900039" y="2505724"/>
            <a:ext cx="2598007" cy="1077218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595959"/>
                </a:solidFill>
              </a:rPr>
              <a:t>Gerar </a:t>
            </a:r>
          </a:p>
          <a:p>
            <a:pPr algn="ctr"/>
            <a:r>
              <a:rPr lang="pt-BR" sz="3200" b="1" dirty="0">
                <a:solidFill>
                  <a:schemeClr val="accent6"/>
                </a:solidFill>
              </a:rPr>
              <a:t>movimento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487D380-D4A1-47E2-B63C-83D4ADEF22A6}"/>
              </a:ext>
            </a:extLst>
          </p:cNvPr>
          <p:cNvSpPr/>
          <p:nvPr/>
        </p:nvSpPr>
        <p:spPr>
          <a:xfrm>
            <a:off x="5900040" y="2103270"/>
            <a:ext cx="2598008" cy="40245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dirty="0">
                <a:solidFill>
                  <a:srgbClr val="112247"/>
                </a:solidFill>
              </a:rPr>
              <a:t>BUSCAMOS...</a:t>
            </a:r>
          </a:p>
        </p:txBody>
      </p:sp>
    </p:spTree>
    <p:extLst>
      <p:ext uri="{BB962C8B-B14F-4D97-AF65-F5344CB8AC3E}">
        <p14:creationId xmlns:p14="http://schemas.microsoft.com/office/powerpoint/2010/main" val="179390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8DA18689-C01A-43CE-9F5D-DCF06460B813}"/>
              </a:ext>
            </a:extLst>
          </p:cNvPr>
          <p:cNvSpPr/>
          <p:nvPr/>
        </p:nvSpPr>
        <p:spPr>
          <a:xfrm>
            <a:off x="0" y="0"/>
            <a:ext cx="9144000" cy="911813"/>
          </a:xfrm>
          <a:prstGeom prst="rect">
            <a:avLst/>
          </a:prstGeom>
          <a:solidFill>
            <a:srgbClr val="1E3C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TextBox 9">
            <a:extLst>
              <a:ext uri="{FF2B5EF4-FFF2-40B4-BE49-F238E27FC236}">
                <a16:creationId xmlns:a16="http://schemas.microsoft.com/office/drawing/2014/main" id="{72D8A201-71DD-4F3D-BC7C-766C00F2C0E7}"/>
              </a:ext>
            </a:extLst>
          </p:cNvPr>
          <p:cNvSpPr txBox="1"/>
          <p:nvPr/>
        </p:nvSpPr>
        <p:spPr>
          <a:xfrm>
            <a:off x="213574" y="163518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DIAGNÓSTICO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95164F4-C21B-4BCD-9C22-F2AF9035CED4}"/>
              </a:ext>
            </a:extLst>
          </p:cNvPr>
          <p:cNvSpPr/>
          <p:nvPr/>
        </p:nvSpPr>
        <p:spPr>
          <a:xfrm>
            <a:off x="125620" y="1815911"/>
            <a:ext cx="2006837" cy="1047084"/>
          </a:xfrm>
          <a:prstGeom prst="rect">
            <a:avLst/>
          </a:prstGeom>
          <a:solidFill>
            <a:srgbClr val="1E3C7C"/>
          </a:solidFill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tabLst>
                <a:tab pos="266700" algn="l"/>
              </a:tabLst>
            </a:pP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90D8DC3-93C8-4B2A-9D95-87A8EAD7ED79}"/>
              </a:ext>
            </a:extLst>
          </p:cNvPr>
          <p:cNvSpPr/>
          <p:nvPr/>
        </p:nvSpPr>
        <p:spPr>
          <a:xfrm>
            <a:off x="125620" y="1388273"/>
            <a:ext cx="4625284" cy="43987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dirty="0">
                <a:solidFill>
                  <a:srgbClr val="112247"/>
                </a:solidFill>
              </a:rPr>
              <a:t>CAUSAS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CD132F5-D8F5-4FEC-9C8A-A4249C0599E1}"/>
              </a:ext>
            </a:extLst>
          </p:cNvPr>
          <p:cNvSpPr/>
          <p:nvPr/>
        </p:nvSpPr>
        <p:spPr>
          <a:xfrm>
            <a:off x="323857" y="3315112"/>
            <a:ext cx="4027938" cy="1937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lnSpc>
                <a:spcPct val="90000"/>
              </a:lnSpc>
              <a:spcBef>
                <a:spcPts val="1000"/>
              </a:spcBef>
              <a:buFont typeface="Gill Sans Nova" panose="020B0602020104020203" pitchFamily="34" charset="0"/>
              <a:buChar char="+"/>
              <a:tabLst>
                <a:tab pos="266700" algn="l"/>
              </a:tabLst>
            </a:pPr>
            <a:r>
              <a:rPr lang="pt-BR" sz="2400" dirty="0">
                <a:solidFill>
                  <a:srgbClr val="595959"/>
                </a:solidFill>
              </a:rPr>
              <a:t>Algumas ocorrências podem indicar </a:t>
            </a:r>
            <a:r>
              <a:rPr lang="pt-BR" sz="2600" b="1" dirty="0">
                <a:solidFill>
                  <a:schemeClr val="accent6"/>
                </a:solidFill>
              </a:rPr>
              <a:t>mudança</a:t>
            </a:r>
            <a:r>
              <a:rPr lang="pt-BR" sz="2400" dirty="0">
                <a:solidFill>
                  <a:srgbClr val="595959"/>
                </a:solidFill>
              </a:rPr>
              <a:t> na rotina de trabalho.</a:t>
            </a:r>
          </a:p>
          <a:p>
            <a:pPr>
              <a:lnSpc>
                <a:spcPct val="90000"/>
              </a:lnSpc>
              <a:spcBef>
                <a:spcPts val="1000"/>
              </a:spcBef>
              <a:tabLst>
                <a:tab pos="266700" algn="l"/>
              </a:tabLst>
            </a:pPr>
            <a:r>
              <a:rPr lang="pt-BR" sz="2400" dirty="0">
                <a:solidFill>
                  <a:srgbClr val="595959"/>
                </a:solidFill>
              </a:rPr>
              <a:t>Ex. Diversidade de Frotas – </a:t>
            </a:r>
            <a:r>
              <a:rPr lang="pt-BR" sz="2600" b="1" dirty="0">
                <a:solidFill>
                  <a:schemeClr val="accent6"/>
                </a:solidFill>
              </a:rPr>
              <a:t>reciclagens</a:t>
            </a:r>
            <a:r>
              <a:rPr lang="pt-BR" sz="2400" b="1" dirty="0">
                <a:solidFill>
                  <a:schemeClr val="accent6"/>
                </a:solidFill>
              </a:rPr>
              <a:t> </a:t>
            </a:r>
            <a:r>
              <a:rPr lang="pt-BR" sz="2400" dirty="0">
                <a:solidFill>
                  <a:srgbClr val="595959"/>
                </a:solidFill>
              </a:rPr>
              <a:t>periódicas.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F75697A-E0F5-4014-83F0-2F40149882CE}"/>
              </a:ext>
            </a:extLst>
          </p:cNvPr>
          <p:cNvSpPr/>
          <p:nvPr/>
        </p:nvSpPr>
        <p:spPr>
          <a:xfrm>
            <a:off x="4979917" y="1425607"/>
            <a:ext cx="4027938" cy="144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lnSpc>
                <a:spcPct val="90000"/>
              </a:lnSpc>
              <a:spcBef>
                <a:spcPts val="1000"/>
              </a:spcBef>
              <a:buFont typeface="Gill Sans Nova" panose="020B0602020104020203" pitchFamily="34" charset="0"/>
              <a:buChar char="+"/>
              <a:tabLst>
                <a:tab pos="266700" algn="l"/>
              </a:tabLst>
            </a:pPr>
            <a:r>
              <a:rPr lang="pt-BR" sz="2400" dirty="0">
                <a:solidFill>
                  <a:srgbClr val="595959"/>
                </a:solidFill>
              </a:rPr>
              <a:t>Independente da causa, Operação e Manutenção devem </a:t>
            </a:r>
            <a:r>
              <a:rPr lang="pt-BR" sz="2600" b="1" dirty="0">
                <a:solidFill>
                  <a:schemeClr val="accent6"/>
                </a:solidFill>
              </a:rPr>
              <a:t>pensar</a:t>
            </a:r>
            <a:r>
              <a:rPr lang="pt-BR" sz="2400" dirty="0">
                <a:solidFill>
                  <a:srgbClr val="595959"/>
                </a:solidFill>
              </a:rPr>
              <a:t> em </a:t>
            </a:r>
            <a:r>
              <a:rPr lang="pt-BR" sz="2600" b="1" dirty="0">
                <a:solidFill>
                  <a:schemeClr val="accent6"/>
                </a:solidFill>
              </a:rPr>
              <a:t>soluções</a:t>
            </a:r>
            <a:r>
              <a:rPr lang="pt-BR" sz="2400" dirty="0">
                <a:solidFill>
                  <a:srgbClr val="595959"/>
                </a:solidFill>
              </a:rPr>
              <a:t> conjuntas.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9C90F98-B2FD-4151-A5AE-A839806443E6}"/>
              </a:ext>
            </a:extLst>
          </p:cNvPr>
          <p:cNvSpPr/>
          <p:nvPr/>
        </p:nvSpPr>
        <p:spPr>
          <a:xfrm>
            <a:off x="4351795" y="3298193"/>
            <a:ext cx="4572000" cy="25299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6700" indent="-266700">
              <a:lnSpc>
                <a:spcPct val="90000"/>
              </a:lnSpc>
              <a:spcBef>
                <a:spcPts val="1000"/>
              </a:spcBef>
              <a:buFont typeface="Gill Sans Nova" panose="020B0602020104020203" pitchFamily="34" charset="0"/>
              <a:buChar char="+"/>
              <a:tabLst>
                <a:tab pos="266700" algn="l"/>
              </a:tabLst>
            </a:pPr>
            <a:r>
              <a:rPr lang="pt-BR" sz="2600" b="1" dirty="0">
                <a:solidFill>
                  <a:schemeClr val="accent6"/>
                </a:solidFill>
              </a:rPr>
              <a:t>Importante!</a:t>
            </a:r>
            <a:r>
              <a:rPr lang="pt-BR" sz="2600" dirty="0">
                <a:solidFill>
                  <a:srgbClr val="595959"/>
                </a:solidFill>
              </a:rPr>
              <a:t> </a:t>
            </a:r>
            <a:r>
              <a:rPr lang="pt-BR" sz="2400" dirty="0">
                <a:solidFill>
                  <a:srgbClr val="595959"/>
                </a:solidFill>
              </a:rPr>
              <a:t>Aumento da </a:t>
            </a:r>
            <a:r>
              <a:rPr lang="pt-BR" sz="2600" b="1" dirty="0">
                <a:solidFill>
                  <a:schemeClr val="accent6"/>
                </a:solidFill>
              </a:rPr>
              <a:t>sinergia</a:t>
            </a:r>
            <a:r>
              <a:rPr lang="pt-BR" sz="2400" dirty="0">
                <a:solidFill>
                  <a:srgbClr val="595959"/>
                </a:solidFill>
              </a:rPr>
              <a:t> entre as áreas técnica, operacional e de engenharia: ampliação do </a:t>
            </a:r>
            <a:r>
              <a:rPr lang="pt-BR" sz="2600" b="1" dirty="0">
                <a:solidFill>
                  <a:schemeClr val="accent6"/>
                </a:solidFill>
              </a:rPr>
              <a:t>conhecimento</a:t>
            </a:r>
            <a:r>
              <a:rPr lang="pt-BR" sz="2400" dirty="0">
                <a:solidFill>
                  <a:srgbClr val="595959"/>
                </a:solidFill>
              </a:rPr>
              <a:t> de forma integrada e geração de </a:t>
            </a:r>
            <a:r>
              <a:rPr lang="pt-BR" sz="2600" b="1" dirty="0">
                <a:solidFill>
                  <a:schemeClr val="accent6"/>
                </a:solidFill>
              </a:rPr>
              <a:t>compromisso</a:t>
            </a:r>
            <a:r>
              <a:rPr lang="pt-BR" sz="2400" dirty="0">
                <a:solidFill>
                  <a:srgbClr val="595959"/>
                </a:solidFill>
              </a:rPr>
              <a:t> com resultados, em vez de encontrar culpados.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3DAF216-E3E0-43F5-B3CB-C8EB9E994EB5}"/>
              </a:ext>
            </a:extLst>
          </p:cNvPr>
          <p:cNvSpPr/>
          <p:nvPr/>
        </p:nvSpPr>
        <p:spPr>
          <a:xfrm>
            <a:off x="2744066" y="1828151"/>
            <a:ext cx="2006837" cy="1047084"/>
          </a:xfrm>
          <a:prstGeom prst="rect">
            <a:avLst/>
          </a:prstGeom>
          <a:solidFill>
            <a:srgbClr val="1E3C7C"/>
          </a:solidFill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tabLst>
                <a:tab pos="266700" algn="l"/>
              </a:tabLst>
            </a:pP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DFF2101-2E87-4592-B04D-8D0377C92B3E}"/>
              </a:ext>
            </a:extLst>
          </p:cNvPr>
          <p:cNvSpPr/>
          <p:nvPr/>
        </p:nvSpPr>
        <p:spPr>
          <a:xfrm rot="16200000">
            <a:off x="1922280" y="2038327"/>
            <a:ext cx="1034844" cy="61449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t-BR" sz="2200" dirty="0">
                <a:solidFill>
                  <a:srgbClr val="112247"/>
                </a:solidFill>
              </a:rPr>
              <a:t>E /</a:t>
            </a:r>
          </a:p>
          <a:p>
            <a:pPr algn="ctr"/>
            <a:r>
              <a:rPr lang="pt-BR" sz="2200" dirty="0">
                <a:solidFill>
                  <a:srgbClr val="112247"/>
                </a:solidFill>
              </a:rPr>
              <a:t>OU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5D19FC8-3547-4D41-9019-2D67AC9318E1}"/>
              </a:ext>
            </a:extLst>
          </p:cNvPr>
          <p:cNvSpPr txBox="1"/>
          <p:nvPr/>
        </p:nvSpPr>
        <p:spPr>
          <a:xfrm>
            <a:off x="323856" y="2080761"/>
            <a:ext cx="15795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>
                <a:solidFill>
                  <a:schemeClr val="bg1"/>
                </a:solidFill>
              </a:rPr>
              <a:t>Técnica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28F0DD0-13F7-4E6A-9D89-F12B00502571}"/>
              </a:ext>
            </a:extLst>
          </p:cNvPr>
          <p:cNvSpPr txBox="1"/>
          <p:nvPr/>
        </p:nvSpPr>
        <p:spPr>
          <a:xfrm>
            <a:off x="2752299" y="2077843"/>
            <a:ext cx="20068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>
                <a:solidFill>
                  <a:schemeClr val="bg1"/>
                </a:solidFill>
              </a:rPr>
              <a:t>Operacional</a:t>
            </a:r>
          </a:p>
        </p:txBody>
      </p:sp>
    </p:spTree>
    <p:extLst>
      <p:ext uri="{BB962C8B-B14F-4D97-AF65-F5344CB8AC3E}">
        <p14:creationId xmlns:p14="http://schemas.microsoft.com/office/powerpoint/2010/main" val="242081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92B1D63-B5D9-4BA3-85C9-0681B75F8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62" y="1056225"/>
            <a:ext cx="4095064" cy="4726442"/>
          </a:xfrm>
          <a:prstGeom prst="rect">
            <a:avLst/>
          </a:prstGeom>
          <a:noFill/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C0CD87A6-B759-4F61-AD87-4E0DAA28EEC3}"/>
              </a:ext>
            </a:extLst>
          </p:cNvPr>
          <p:cNvSpPr/>
          <p:nvPr/>
        </p:nvSpPr>
        <p:spPr>
          <a:xfrm>
            <a:off x="0" y="0"/>
            <a:ext cx="9144000" cy="911813"/>
          </a:xfrm>
          <a:prstGeom prst="rect">
            <a:avLst/>
          </a:prstGeom>
          <a:solidFill>
            <a:srgbClr val="1E3C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3CEF9228-6DAE-4249-BC2E-BD5180A93B60}"/>
              </a:ext>
            </a:extLst>
          </p:cNvPr>
          <p:cNvSpPr txBox="1"/>
          <p:nvPr/>
        </p:nvSpPr>
        <p:spPr>
          <a:xfrm>
            <a:off x="213574" y="163518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Diagnóstico</a:t>
            </a:r>
            <a:r>
              <a:rPr lang="en-US" sz="32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US" sz="32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Fluxo</a:t>
            </a:r>
            <a:r>
              <a:rPr lang="en-US" sz="32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inicial</a:t>
            </a:r>
            <a:endParaRPr lang="en-US" sz="32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AE33089-89AB-455F-AB5B-89251B3B37C7}"/>
              </a:ext>
            </a:extLst>
          </p:cNvPr>
          <p:cNvSpPr/>
          <p:nvPr/>
        </p:nvSpPr>
        <p:spPr>
          <a:xfrm>
            <a:off x="4257988" y="1042574"/>
            <a:ext cx="4804550" cy="496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lnSpc>
                <a:spcPct val="90000"/>
              </a:lnSpc>
              <a:spcBef>
                <a:spcPts val="1000"/>
              </a:spcBef>
              <a:buFont typeface="Gill Sans Nova" panose="020B0602020104020203" pitchFamily="34" charset="0"/>
              <a:buChar char="+"/>
              <a:tabLst>
                <a:tab pos="266700" algn="l"/>
              </a:tabLst>
            </a:pPr>
            <a:r>
              <a:rPr lang="pt-BR" sz="2600" b="1" dirty="0">
                <a:solidFill>
                  <a:schemeClr val="accent6"/>
                </a:solidFill>
              </a:rPr>
              <a:t>Compartilhamento</a:t>
            </a:r>
            <a:r>
              <a:rPr lang="pt-BR" sz="2400" dirty="0">
                <a:solidFill>
                  <a:srgbClr val="595959"/>
                </a:solidFill>
              </a:rPr>
              <a:t> de todos os dados à equipe utilizando espaço em nuvem.</a:t>
            </a: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Font typeface="Gill Sans Nova" panose="020B0602020104020203" pitchFamily="34" charset="0"/>
              <a:buChar char="+"/>
              <a:tabLst>
                <a:tab pos="266700" algn="l"/>
              </a:tabLst>
            </a:pPr>
            <a:r>
              <a:rPr lang="pt-BR" sz="2400" dirty="0">
                <a:solidFill>
                  <a:srgbClr val="595959"/>
                </a:solidFill>
              </a:rPr>
              <a:t>Informações </a:t>
            </a:r>
            <a:r>
              <a:rPr lang="pt-BR" sz="2600" b="1" dirty="0">
                <a:solidFill>
                  <a:schemeClr val="accent6"/>
                </a:solidFill>
              </a:rPr>
              <a:t>antecipadas</a:t>
            </a:r>
            <a:r>
              <a:rPr lang="pt-BR" sz="2400" dirty="0">
                <a:solidFill>
                  <a:srgbClr val="595959"/>
                </a:solidFill>
              </a:rPr>
              <a:t> ao grupo garantiam uma vantagem.</a:t>
            </a: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Font typeface="Gill Sans Nova" panose="020B0602020104020203" pitchFamily="34" charset="0"/>
              <a:buChar char="+"/>
              <a:tabLst>
                <a:tab pos="266700" algn="l"/>
              </a:tabLst>
            </a:pPr>
            <a:r>
              <a:rPr lang="pt-BR" sz="2600" b="1" dirty="0">
                <a:solidFill>
                  <a:schemeClr val="accent6"/>
                </a:solidFill>
              </a:rPr>
              <a:t>Frequência</a:t>
            </a:r>
            <a:r>
              <a:rPr lang="pt-BR" sz="2400" dirty="0">
                <a:solidFill>
                  <a:srgbClr val="595959"/>
                </a:solidFill>
              </a:rPr>
              <a:t> agendada para as reuniões entre 15 (quinze) dias e 1 (um) mês, de acordo com o nível e definição da ocorrência notável.</a:t>
            </a: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Font typeface="Gill Sans Nova" panose="020B0602020104020203" pitchFamily="34" charset="0"/>
              <a:buChar char="+"/>
              <a:tabLst>
                <a:tab pos="266700" algn="l"/>
              </a:tabLst>
            </a:pPr>
            <a:r>
              <a:rPr lang="pt-BR" sz="2600" b="1" dirty="0">
                <a:solidFill>
                  <a:schemeClr val="accent6"/>
                </a:solidFill>
              </a:rPr>
              <a:t>Compromisso</a:t>
            </a:r>
            <a:r>
              <a:rPr lang="pt-BR" sz="2400" dirty="0">
                <a:solidFill>
                  <a:srgbClr val="595959"/>
                </a:solidFill>
              </a:rPr>
              <a:t> claro: para cada ocorrência, identificar a </a:t>
            </a:r>
            <a:r>
              <a:rPr lang="pt-BR" sz="2600" b="1" dirty="0">
                <a:solidFill>
                  <a:schemeClr val="accent6"/>
                </a:solidFill>
              </a:rPr>
              <a:t>causa</a:t>
            </a:r>
            <a:r>
              <a:rPr lang="pt-BR" sz="2400" dirty="0">
                <a:solidFill>
                  <a:srgbClr val="595959"/>
                </a:solidFill>
              </a:rPr>
              <a:t> raiz e propor </a:t>
            </a:r>
            <a:r>
              <a:rPr lang="pt-BR" sz="2600" b="1" dirty="0">
                <a:solidFill>
                  <a:schemeClr val="accent6"/>
                </a:solidFill>
              </a:rPr>
              <a:t>soluções</a:t>
            </a:r>
            <a:r>
              <a:rPr lang="pt-BR" sz="2400" dirty="0">
                <a:solidFill>
                  <a:srgbClr val="595959"/>
                </a:solidFill>
              </a:rPr>
              <a:t> para eliminar ou mitigar o problema.</a:t>
            </a:r>
          </a:p>
        </p:txBody>
      </p:sp>
    </p:spTree>
    <p:extLst>
      <p:ext uri="{BB962C8B-B14F-4D97-AF65-F5344CB8AC3E}">
        <p14:creationId xmlns:p14="http://schemas.microsoft.com/office/powerpoint/2010/main" val="1822932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0AF4BED-2DA6-44C8-8E7C-1DF3FE5E142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469" y="1096821"/>
            <a:ext cx="8719748" cy="5131700"/>
          </a:xfrm>
          <a:prstGeom prst="rect">
            <a:avLst/>
          </a:prstGeom>
          <a:noFill/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53BE3514-1BFE-4CA4-8D10-2BD2C2811349}"/>
              </a:ext>
            </a:extLst>
          </p:cNvPr>
          <p:cNvSpPr/>
          <p:nvPr/>
        </p:nvSpPr>
        <p:spPr>
          <a:xfrm>
            <a:off x="0" y="0"/>
            <a:ext cx="9144000" cy="911813"/>
          </a:xfrm>
          <a:prstGeom prst="rect">
            <a:avLst/>
          </a:prstGeom>
          <a:solidFill>
            <a:srgbClr val="1E3C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AF6806-C392-4E62-83B7-EA730CB439E8}"/>
              </a:ext>
            </a:extLst>
          </p:cNvPr>
          <p:cNvSpPr txBox="1"/>
          <p:nvPr/>
        </p:nvSpPr>
        <p:spPr>
          <a:xfrm>
            <a:off x="213574" y="163518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Diagnóstico</a:t>
            </a:r>
            <a:r>
              <a:rPr lang="en-US" sz="32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US" sz="32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Etapas</a:t>
            </a:r>
            <a:r>
              <a:rPr lang="en-US" sz="32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32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análise</a:t>
            </a:r>
            <a:endParaRPr lang="en-US" sz="32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141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3133</TotalTime>
  <Words>1010</Words>
  <Application>Microsoft Office PowerPoint</Application>
  <PresentationFormat>Apresentação na tela (4:3)</PresentationFormat>
  <Paragraphs>127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Calibri</vt:lpstr>
      <vt:lpstr>Calibri Light</vt:lpstr>
      <vt:lpstr>Gill Sans Nova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Comunica Estudio</dc:creator>
  <cp:lastModifiedBy>CHARLES IURY OLIVEIRA MARTINS</cp:lastModifiedBy>
  <cp:revision>64</cp:revision>
  <dcterms:created xsi:type="dcterms:W3CDTF">2019-06-17T19:57:39Z</dcterms:created>
  <dcterms:modified xsi:type="dcterms:W3CDTF">2020-07-24T17:18:56Z</dcterms:modified>
</cp:coreProperties>
</file>