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9" r:id="rId2"/>
    <p:sldId id="272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302" r:id="rId21"/>
    <p:sldId id="297" r:id="rId22"/>
    <p:sldId id="298" r:id="rId23"/>
    <p:sldId id="299" r:id="rId24"/>
    <p:sldId id="300" r:id="rId25"/>
    <p:sldId id="303" r:id="rId26"/>
    <p:sldId id="304" r:id="rId27"/>
    <p:sldId id="305" r:id="rId28"/>
    <p:sldId id="306" r:id="rId29"/>
    <p:sldId id="307" r:id="rId30"/>
    <p:sldId id="308" r:id="rId31"/>
    <p:sldId id="301" r:id="rId32"/>
  </p:sldIdLst>
  <p:sldSz cx="9144000" cy="6858000" type="screen4x3"/>
  <p:notesSz cx="6858000" cy="9144000"/>
  <p:embeddedFontLst>
    <p:embeddedFont>
      <p:font typeface="Calibri Light" pitchFamily="34" charset="0"/>
      <p:regular r:id="rId33"/>
      <p: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2247"/>
    <a:srgbClr val="1E3C7C"/>
    <a:srgbClr val="89D396"/>
    <a:srgbClr val="5A7F8F"/>
    <a:srgbClr val="1F4E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4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284" y="-10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434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110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70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195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440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970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963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02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471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797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714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8ACC-5D46-4422-9984-9D4F80DA6E27}" type="datetimeFigureOut">
              <a:rPr lang="pt-BR" smtClean="0"/>
              <a:pPr/>
              <a:t>31/07/2020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879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2" name="Rectangle 16"/>
          <p:cNvSpPr/>
          <p:nvPr/>
        </p:nvSpPr>
        <p:spPr>
          <a:xfrm>
            <a:off x="495300" y="4890340"/>
            <a:ext cx="3645725" cy="308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DSc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andamento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Engenharia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Transportes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COPPE/UFRJ)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11"/>
          <p:cNvSpPr/>
          <p:nvPr/>
        </p:nvSpPr>
        <p:spPr>
          <a:xfrm>
            <a:off x="495300" y="4451961"/>
            <a:ext cx="3874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Pedro Dias Geaquinto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495300" y="3337922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Expansão de infraestruturas pela tributação do transporte individual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94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carro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luxo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carro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prosperidade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carro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conquista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MERITOCRACIA!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IDEOLÓGICA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meritocracia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IDEOLÓGICA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distanciamento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realidade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meritocracia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IDEOLÓGICA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distanciamento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realidade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perda da vida pública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meritocracia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IDEOLÓGICA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distanciamento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realidade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perda da vida pública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isolamento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meritocracia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IDEOLÓGICA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distanciamento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realidade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perda da vida pública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isolamento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meritocracia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indiferença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IDEOLÓGICA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distanciamento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realidade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perda da vida pública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isolamento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meritocracia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indiferença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consumismo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IDEOLÓGICA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distanciamento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realidade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perda da vida pública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isolamento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meritocracia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indiferença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consumismo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paranoia 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IDEOLÓGICA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CARRISMO!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distanciamento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realidade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perda da vida pública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isolamento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meritocracia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indiferença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consumismo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paranoia 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MATERIAL E IDEOLÓGICA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CARRISMO+CARROCRACIA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distanciamento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realidade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perda da vida pública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isolamento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meritocracia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indiferença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consumismo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paranoia 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MATERIAL E IDEOLÓGICA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6146" name="Picture 2" descr="images.adsttc.com/media/images/51fa/dfbb/e8e4/4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155" y="2264229"/>
            <a:ext cx="4011959" cy="3305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TAMANHO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1026" name="Picture 2" descr="C:\Users\Pedro\Desktop\artigos2020\aeamesp\video\imagens\geaquinto_tributocarro_1_tamanh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913" y="1347788"/>
            <a:ext cx="5972175" cy="4162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INJUSTIÇA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37890" name="Picture 2" descr="C:\Users\Pedro\Desktop\artigos2020\aeamesp\video\imagens\geaquinto_tributocarro_6_ill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762" y="1060621"/>
            <a:ext cx="6698476" cy="4736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custos externos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acumulação histórica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reversão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estrutura 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ARGUMENTOS PARA PLANEJAR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responsividade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tecnologia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abordagens estritamente psicológicas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abordagens estruturais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623888" indent="-260350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precificação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 processos (</a:t>
            </a:r>
            <a:r>
              <a:rPr lang="pt-BR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pricing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</a:p>
          <a:p>
            <a:pPr marL="623888" indent="-260350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desenho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espaços (</a:t>
            </a:r>
            <a:r>
              <a:rPr lang="pt-BR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placemaking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TÁTICAS DE PLANEJAMENTO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licenças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veículos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estradas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combustível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comportamentos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TÁTICAS DE PLANEJAMENTO ESTRUTURAIS: </a:t>
            </a:r>
            <a:r>
              <a:rPr lang="en-US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PRICING</a:t>
            </a:r>
            <a:endParaRPr lang="en-US" sz="3200" b="1" i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 solo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ambiente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construído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infraestrutura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subsídio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ao transporte público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políticas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para o transporte ativo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TÁTICAS DE PLANEJAMENTO ESTRUTURAIS: </a:t>
            </a:r>
            <a:r>
              <a:rPr lang="en-US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PLACEMAKING</a:t>
            </a:r>
            <a:endParaRPr lang="en-US" sz="3200" b="1" i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tributo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sobre tecnologia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responsabilidade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na saúde pública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CIDE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POLÍTICA TRIBUTÁRIA: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PRIMEIRA CATEGORIA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controle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ao acesso à infraestrutura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taxa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congestão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responsabilidade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na qualidade do sistema rodoviário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pedágios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 políticas de estacionamento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POLÍTICA TRIBUTÁRIA: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SEGUNDA CATEGORIA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tributo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sobre circulação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oposição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sistemática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responsabilidade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sobre injustiças históricas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construção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uma nova estrutura urbana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POLÍTICA TRIBUTÁRIA: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TERCEIRA CATEGORIA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POLÍTICA TRIBUTÁRIA: PROGRAMA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38914" name="Picture 2" descr="C:\Users\Pedro\Desktop\artigos2020\aeamesp\fi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213" y="1000687"/>
            <a:ext cx="6027575" cy="4856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POLÍTICA TRIBUTÁRIA: ARRECADAÇÃO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39938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535" y="1190595"/>
            <a:ext cx="7252931" cy="447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POLUIÇÃO GLOBAL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2050" name="Picture 2" descr="C:\Users\Pedro\Desktop\artigos2020\aeamesp\video\imagens\geaquinto_tributocarro_2_chap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1" y="1562147"/>
            <a:ext cx="7296390" cy="4562427"/>
          </a:xfrm>
          <a:prstGeom prst="rect">
            <a:avLst/>
          </a:prstGeom>
          <a:noFill/>
        </p:spPr>
      </p:pic>
      <p:sp>
        <p:nvSpPr>
          <p:cNvPr id="6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7625751" y="5200395"/>
            <a:ext cx="1518249" cy="5793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Chapman (2007)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modelagem e calibração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barreiras jurídico-institucionais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barreiras políticas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apesar da dificuldade política, é uma vantagem para a MAIORIA!</a:t>
            </a:r>
            <a:endParaRPr lang="pt-B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POLÍTICA TRIBUTÁRIA: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DESAFIOS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2" name="Rectangle 16"/>
          <p:cNvSpPr/>
          <p:nvPr/>
        </p:nvSpPr>
        <p:spPr>
          <a:xfrm>
            <a:off x="495300" y="4890340"/>
            <a:ext cx="3645725" cy="308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DSc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andamento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Engenharia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Transportes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COPPE/UFRJ)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11"/>
          <p:cNvSpPr/>
          <p:nvPr/>
        </p:nvSpPr>
        <p:spPr>
          <a:xfrm>
            <a:off x="495300" y="4451961"/>
            <a:ext cx="3874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Pedro Dias Geaquinto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495300" y="3337922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Expansão de infraestruturas pela tributação do transporte individual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9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monóxido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carbono (CO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Hidrocarbonetos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material particulado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ozônio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(O3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óxidos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nitrogênio (</a:t>
            </a:r>
            <a:r>
              <a:rPr lang="pt-B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NOx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óxidos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enxofre (</a:t>
            </a:r>
            <a:r>
              <a:rPr lang="pt-B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SOx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POLUIÇÃO LOCAL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POLUIÇÃO LOCAL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3074" name="Picture 2" descr="C:\Users\Pedro\Desktop\artigos2020\aeamesp\video\imagens\geaquinto_tributocarro_3_sm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5" y="1483742"/>
            <a:ext cx="5440452" cy="4423319"/>
          </a:xfrm>
          <a:prstGeom prst="rect">
            <a:avLst/>
          </a:prstGeom>
          <a:noFill/>
        </p:spPr>
      </p:pic>
      <p:sp>
        <p:nvSpPr>
          <p:cNvPr id="6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452558" y="5269406"/>
            <a:ext cx="1236715" cy="5793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Wikimedia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</a:t>
            </a:r>
            <a:r>
              <a:rPr lang="pt-B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Commons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CAPACIDADE INEFICIENTE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4098" name="Picture 2" descr="C:\Users\Pedro\Desktop\artigos2020\aeamesp\video\imagens\geaquinto_tributocarro_4_capacid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01" y="1666875"/>
            <a:ext cx="8277198" cy="3933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espaço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para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estacionar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vias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mais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rápidas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prioridade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 espaço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viário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espraiamento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urbano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especialização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 uso do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solo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ajustes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arquitetônicos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MATERIAL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MATERIAL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5122" name="Picture 2" descr="C:\Users\Pedro\Desktop\artigos2020\aeamesp\video\imagens\geaquinto_tributocarro_5_dua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9053" y="1570265"/>
            <a:ext cx="3605894" cy="4212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xmlns="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939610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carro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luxo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carro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prosperidade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carro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 conquista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IMPACTO DOS CARROS: ESTRUTURA IDEOLÓGICA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11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1644</TotalTime>
  <Words>492</Words>
  <Application>Microsoft Office PowerPoint</Application>
  <PresentationFormat>Apresentação na tela (4:3)</PresentationFormat>
  <Paragraphs>168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 Light</vt:lpstr>
      <vt:lpstr>Open Sans</vt:lpstr>
      <vt:lpstr>Calibri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 Estudio</dc:creator>
  <cp:lastModifiedBy>Pedro</cp:lastModifiedBy>
  <cp:revision>63</cp:revision>
  <dcterms:created xsi:type="dcterms:W3CDTF">2019-06-17T19:57:39Z</dcterms:created>
  <dcterms:modified xsi:type="dcterms:W3CDTF">2020-07-31T09:52:44Z</dcterms:modified>
</cp:coreProperties>
</file>