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79" r:id="rId5"/>
    <p:sldId id="272" r:id="rId6"/>
    <p:sldId id="296" r:id="rId7"/>
    <p:sldId id="283" r:id="rId8"/>
    <p:sldId id="300" r:id="rId9"/>
    <p:sldId id="284" r:id="rId10"/>
    <p:sldId id="286" r:id="rId11"/>
    <p:sldId id="297" r:id="rId12"/>
    <p:sldId id="288" r:id="rId13"/>
    <p:sldId id="298" r:id="rId14"/>
    <p:sldId id="285" r:id="rId15"/>
    <p:sldId id="292" r:id="rId16"/>
    <p:sldId id="293" r:id="rId17"/>
    <p:sldId id="294" r:id="rId18"/>
    <p:sldId id="295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IO CESAR DE MIRANDA VIANA" initials="CCDMV" lastIdx="9" clrIdx="0">
    <p:extLst>
      <p:ext uri="{19B8F6BF-5375-455C-9EA6-DF929625EA0E}">
        <p15:presenceInfo xmlns:p15="http://schemas.microsoft.com/office/powerpoint/2012/main" userId="S-1-5-21-69614306-1737173626-1819828000-65136" providerId="AD"/>
      </p:ext>
    </p:extLst>
  </p:cmAuthor>
  <p:cmAuthor id="2" name="DIEGO GUERREIRO BERNARDES" initials="DB" lastIdx="3" clrIdx="1">
    <p:extLst>
      <p:ext uri="{19B8F6BF-5375-455C-9EA6-DF929625EA0E}">
        <p15:presenceInfo xmlns:p15="http://schemas.microsoft.com/office/powerpoint/2012/main" userId="S::diego.bernardes@cptm.sp.gov.br::d6341143-14ef-44c1-a876-071bb962ec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247"/>
    <a:srgbClr val="1E3C7C"/>
    <a:srgbClr val="89D396"/>
    <a:srgbClr val="5A7F8F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3807ED-37E1-457C-BC1A-474A85088711}" v="121" dt="2020-07-29T17:03:43.403"/>
    <p1510:client id="{3D0C5E4F-8D7E-4AEC-B3B4-652D01094EFB}" v="517" dt="2020-07-29T20:19:24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54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794" y="114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GUERREIRO BERNARDES" userId="S::diego.bernardes@cptm.sp.gov.br::d6341143-14ef-44c1-a876-071bb962ecf0" providerId="AD" clId="Web-{3D0C5E4F-8D7E-4AEC-B3B4-652D01094EFB}"/>
    <pc:docChg chg="addSld delSld modSld">
      <pc:chgData name="DIEGO GUERREIRO BERNARDES" userId="S::diego.bernardes@cptm.sp.gov.br::d6341143-14ef-44c1-a876-071bb962ecf0" providerId="AD" clId="Web-{3D0C5E4F-8D7E-4AEC-B3B4-652D01094EFB}" dt="2020-07-29T20:19:24.398" v="506" actId="20577"/>
      <pc:docMkLst>
        <pc:docMk/>
      </pc:docMkLst>
      <pc:sldChg chg="addSp modSp addCm">
        <pc:chgData name="DIEGO GUERREIRO BERNARDES" userId="S::diego.bernardes@cptm.sp.gov.br::d6341143-14ef-44c1-a876-071bb962ecf0" providerId="AD" clId="Web-{3D0C5E4F-8D7E-4AEC-B3B4-652D01094EFB}" dt="2020-07-29T20:06:16.346" v="106" actId="20577"/>
        <pc:sldMkLst>
          <pc:docMk/>
          <pc:sldMk cId="2905511480" sldId="272"/>
        </pc:sldMkLst>
        <pc:spChg chg="add mod">
          <ac:chgData name="DIEGO GUERREIRO BERNARDES" userId="S::diego.bernardes@cptm.sp.gov.br::d6341143-14ef-44c1-a876-071bb962ecf0" providerId="AD" clId="Web-{3D0C5E4F-8D7E-4AEC-B3B4-652D01094EFB}" dt="2020-07-29T20:04:47.484" v="18" actId="20577"/>
          <ac:spMkLst>
            <pc:docMk/>
            <pc:sldMk cId="2905511480" sldId="272"/>
            <ac:spMk id="2" creationId="{4C36FFB3-7DCA-436E-BCE1-E0FAABE0EF39}"/>
          </ac:spMkLst>
        </pc:spChg>
        <pc:spChg chg="mod">
          <ac:chgData name="DIEGO GUERREIRO BERNARDES" userId="S::diego.bernardes@cptm.sp.gov.br::d6341143-14ef-44c1-a876-071bb962ecf0" providerId="AD" clId="Web-{3D0C5E4F-8D7E-4AEC-B3B4-652D01094EFB}" dt="2020-07-29T20:06:16.346" v="106" actId="20577"/>
          <ac:spMkLst>
            <pc:docMk/>
            <pc:sldMk cId="2905511480" sldId="272"/>
            <ac:spMk id="9" creationId="{A4856678-4FA5-41C8-AFA5-CC3928A6369A}"/>
          </ac:spMkLst>
        </pc:spChg>
      </pc:sldChg>
      <pc:sldChg chg="modSp addCm">
        <pc:chgData name="DIEGO GUERREIRO BERNARDES" userId="S::diego.bernardes@cptm.sp.gov.br::d6341143-14ef-44c1-a876-071bb962ecf0" providerId="AD" clId="Web-{3D0C5E4F-8D7E-4AEC-B3B4-652D01094EFB}" dt="2020-07-29T20:19:24.398" v="506" actId="20577"/>
        <pc:sldMkLst>
          <pc:docMk/>
          <pc:sldMk cId="4274775793" sldId="284"/>
        </pc:sldMkLst>
        <pc:spChg chg="mod">
          <ac:chgData name="DIEGO GUERREIRO BERNARDES" userId="S::diego.bernardes@cptm.sp.gov.br::d6341143-14ef-44c1-a876-071bb962ecf0" providerId="AD" clId="Web-{3D0C5E4F-8D7E-4AEC-B3B4-652D01094EFB}" dt="2020-07-29T20:19:24.398" v="506" actId="20577"/>
          <ac:spMkLst>
            <pc:docMk/>
            <pc:sldMk cId="4274775793" sldId="284"/>
            <ac:spMk id="9" creationId="{A4856678-4FA5-41C8-AFA5-CC3928A6369A}"/>
          </ac:spMkLst>
        </pc:spChg>
      </pc:sldChg>
      <pc:sldChg chg="addSp modSp">
        <pc:chgData name="DIEGO GUERREIRO BERNARDES" userId="S::diego.bernardes@cptm.sp.gov.br::d6341143-14ef-44c1-a876-071bb962ecf0" providerId="AD" clId="Web-{3D0C5E4F-8D7E-4AEC-B3B4-652D01094EFB}" dt="2020-07-29T20:09:17.335" v="273"/>
        <pc:sldMkLst>
          <pc:docMk/>
          <pc:sldMk cId="142459511" sldId="296"/>
        </pc:sldMkLst>
        <pc:spChg chg="add">
          <ac:chgData name="DIEGO GUERREIRO BERNARDES" userId="S::diego.bernardes@cptm.sp.gov.br::d6341143-14ef-44c1-a876-071bb962ecf0" providerId="AD" clId="Web-{3D0C5E4F-8D7E-4AEC-B3B4-652D01094EFB}" dt="2020-07-29T20:09:17.335" v="273"/>
          <ac:spMkLst>
            <pc:docMk/>
            <pc:sldMk cId="142459511" sldId="296"/>
            <ac:spMk id="2" creationId="{E40EC955-3F00-4EAD-89F2-0D5ACB74541E}"/>
          </ac:spMkLst>
        </pc:spChg>
        <pc:spChg chg="mod">
          <ac:chgData name="DIEGO GUERREIRO BERNARDES" userId="S::diego.bernardes@cptm.sp.gov.br::d6341143-14ef-44c1-a876-071bb962ecf0" providerId="AD" clId="Web-{3D0C5E4F-8D7E-4AEC-B3B4-652D01094EFB}" dt="2020-07-29T20:09:15.116" v="272" actId="20577"/>
          <ac:spMkLst>
            <pc:docMk/>
            <pc:sldMk cId="142459511" sldId="296"/>
            <ac:spMk id="9" creationId="{A4856678-4FA5-41C8-AFA5-CC3928A6369A}"/>
          </ac:spMkLst>
        </pc:spChg>
      </pc:sldChg>
      <pc:sldChg chg="delSp modSp add del replId">
        <pc:chgData name="DIEGO GUERREIRO BERNARDES" userId="S::diego.bernardes@cptm.sp.gov.br::d6341143-14ef-44c1-a876-071bb962ecf0" providerId="AD" clId="Web-{3D0C5E4F-8D7E-4AEC-B3B4-652D01094EFB}" dt="2020-07-29T20:16:42.769" v="337"/>
        <pc:sldMkLst>
          <pc:docMk/>
          <pc:sldMk cId="3739257721" sldId="299"/>
        </pc:sldMkLst>
        <pc:spChg chg="mod">
          <ac:chgData name="DIEGO GUERREIRO BERNARDES" userId="S::diego.bernardes@cptm.sp.gov.br::d6341143-14ef-44c1-a876-071bb962ecf0" providerId="AD" clId="Web-{3D0C5E4F-8D7E-4AEC-B3B4-652D01094EFB}" dt="2020-07-29T20:16:32.268" v="332" actId="20577"/>
          <ac:spMkLst>
            <pc:docMk/>
            <pc:sldMk cId="3739257721" sldId="299"/>
            <ac:spMk id="9" creationId="{A4856678-4FA5-41C8-AFA5-CC3928A6369A}"/>
          </ac:spMkLst>
        </pc:spChg>
        <pc:spChg chg="mod">
          <ac:chgData name="DIEGO GUERREIRO BERNARDES" userId="S::diego.bernardes@cptm.sp.gov.br::d6341143-14ef-44c1-a876-071bb962ecf0" providerId="AD" clId="Web-{3D0C5E4F-8D7E-4AEC-B3B4-652D01094EFB}" dt="2020-07-29T20:16:38.144" v="333" actId="20577"/>
          <ac:spMkLst>
            <pc:docMk/>
            <pc:sldMk cId="3739257721" sldId="299"/>
            <ac:spMk id="21" creationId="{00000000-0000-0000-0000-000000000000}"/>
          </ac:spMkLst>
        </pc:spChg>
        <pc:picChg chg="del">
          <ac:chgData name="DIEGO GUERREIRO BERNARDES" userId="S::diego.bernardes@cptm.sp.gov.br::d6341143-14ef-44c1-a876-071bb962ecf0" providerId="AD" clId="Web-{3D0C5E4F-8D7E-4AEC-B3B4-652D01094EFB}" dt="2020-07-29T20:13:09.607" v="275"/>
          <ac:picMkLst>
            <pc:docMk/>
            <pc:sldMk cId="3739257721" sldId="299"/>
            <ac:picMk id="2" creationId="{00000000-0000-0000-0000-000000000000}"/>
          </ac:picMkLst>
        </pc:picChg>
      </pc:sldChg>
      <pc:sldChg chg="delSp modSp add replId">
        <pc:chgData name="DIEGO GUERREIRO BERNARDES" userId="S::diego.bernardes@cptm.sp.gov.br::d6341143-14ef-44c1-a876-071bb962ecf0" providerId="AD" clId="Web-{3D0C5E4F-8D7E-4AEC-B3B4-652D01094EFB}" dt="2020-07-29T20:18:38.584" v="503" actId="20577"/>
        <pc:sldMkLst>
          <pc:docMk/>
          <pc:sldMk cId="2664371650" sldId="300"/>
        </pc:sldMkLst>
        <pc:spChg chg="mod">
          <ac:chgData name="DIEGO GUERREIRO BERNARDES" userId="S::diego.bernardes@cptm.sp.gov.br::d6341143-14ef-44c1-a876-071bb962ecf0" providerId="AD" clId="Web-{3D0C5E4F-8D7E-4AEC-B3B4-652D01094EFB}" dt="2020-07-29T20:18:38.584" v="503" actId="20577"/>
          <ac:spMkLst>
            <pc:docMk/>
            <pc:sldMk cId="2664371650" sldId="300"/>
            <ac:spMk id="9" creationId="{A4856678-4FA5-41C8-AFA5-CC3928A6369A}"/>
          </ac:spMkLst>
        </pc:spChg>
        <pc:spChg chg="mod">
          <ac:chgData name="DIEGO GUERREIRO BERNARDES" userId="S::diego.bernardes@cptm.sp.gov.br::d6341143-14ef-44c1-a876-071bb962ecf0" providerId="AD" clId="Web-{3D0C5E4F-8D7E-4AEC-B3B4-652D01094EFB}" dt="2020-07-29T20:16:45.941" v="340" actId="20577"/>
          <ac:spMkLst>
            <pc:docMk/>
            <pc:sldMk cId="2664371650" sldId="300"/>
            <ac:spMk id="21" creationId="{00000000-0000-0000-0000-000000000000}"/>
          </ac:spMkLst>
        </pc:spChg>
        <pc:picChg chg="del">
          <ac:chgData name="DIEGO GUERREIRO BERNARDES" userId="S::diego.bernardes@cptm.sp.gov.br::d6341143-14ef-44c1-a876-071bb962ecf0" providerId="AD" clId="Web-{3D0C5E4F-8D7E-4AEC-B3B4-652D01094EFB}" dt="2020-07-29T20:17:09.910" v="380"/>
          <ac:picMkLst>
            <pc:docMk/>
            <pc:sldMk cId="2664371650" sldId="300"/>
            <ac:picMk id="2" creationId="{00000000-0000-0000-0000-000000000000}"/>
          </ac:picMkLst>
        </pc:picChg>
      </pc:sldChg>
    </pc:docChg>
  </pc:docChgLst>
  <pc:docChgLst>
    <pc:chgData name="CAIO CESAR DE MIRANDA VIANA" userId="S::caio.viana@cptm.sp.gov.br::8d54c62d-0354-468b-88f5-b69ea50d2cee" providerId="AD" clId="Web-{023807ED-37E1-457C-BC1A-474A85088711}"/>
    <pc:docChg chg="addSld delSld modSld sldOrd">
      <pc:chgData name="CAIO CESAR DE MIRANDA VIANA" userId="S::caio.viana@cptm.sp.gov.br::8d54c62d-0354-468b-88f5-b69ea50d2cee" providerId="AD" clId="Web-{023807ED-37E1-457C-BC1A-474A85088711}" dt="2020-07-29T17:03:43.403" v="115"/>
      <pc:docMkLst>
        <pc:docMk/>
      </pc:docMkLst>
      <pc:sldChg chg="modSp">
        <pc:chgData name="CAIO CESAR DE MIRANDA VIANA" userId="S::caio.viana@cptm.sp.gov.br::8d54c62d-0354-468b-88f5-b69ea50d2cee" providerId="AD" clId="Web-{023807ED-37E1-457C-BC1A-474A85088711}" dt="2020-07-29T16:53:35.290" v="15" actId="20577"/>
        <pc:sldMkLst>
          <pc:docMk/>
          <pc:sldMk cId="2905511480" sldId="272"/>
        </pc:sldMkLst>
        <pc:spChg chg="mod">
          <ac:chgData name="CAIO CESAR DE MIRANDA VIANA" userId="S::caio.viana@cptm.sp.gov.br::8d54c62d-0354-468b-88f5-b69ea50d2cee" providerId="AD" clId="Web-{023807ED-37E1-457C-BC1A-474A85088711}" dt="2020-07-29T16:53:35.290" v="15" actId="20577"/>
          <ac:spMkLst>
            <pc:docMk/>
            <pc:sldMk cId="2905511480" sldId="272"/>
            <ac:spMk id="9" creationId="{A4856678-4FA5-41C8-AFA5-CC3928A6369A}"/>
          </ac:spMkLst>
        </pc:spChg>
      </pc:sldChg>
      <pc:sldChg chg="modSp">
        <pc:chgData name="CAIO CESAR DE MIRANDA VIANA" userId="S::caio.viana@cptm.sp.gov.br::8d54c62d-0354-468b-88f5-b69ea50d2cee" providerId="AD" clId="Web-{023807ED-37E1-457C-BC1A-474A85088711}" dt="2020-07-29T16:56:12.936" v="74" actId="20577"/>
        <pc:sldMkLst>
          <pc:docMk/>
          <pc:sldMk cId="3531001006" sldId="283"/>
        </pc:sldMkLst>
        <pc:spChg chg="mod">
          <ac:chgData name="CAIO CESAR DE MIRANDA VIANA" userId="S::caio.viana@cptm.sp.gov.br::8d54c62d-0354-468b-88f5-b69ea50d2cee" providerId="AD" clId="Web-{023807ED-37E1-457C-BC1A-474A85088711}" dt="2020-07-29T16:56:12.936" v="74" actId="20577"/>
          <ac:spMkLst>
            <pc:docMk/>
            <pc:sldMk cId="3531001006" sldId="283"/>
            <ac:spMk id="9" creationId="{A4856678-4FA5-41C8-AFA5-CC3928A6369A}"/>
          </ac:spMkLst>
        </pc:spChg>
      </pc:sldChg>
      <pc:sldChg chg="modSp">
        <pc:chgData name="CAIO CESAR DE MIRANDA VIANA" userId="S::caio.viana@cptm.sp.gov.br::8d54c62d-0354-468b-88f5-b69ea50d2cee" providerId="AD" clId="Web-{023807ED-37E1-457C-BC1A-474A85088711}" dt="2020-07-29T16:58:38.800" v="93" actId="1076"/>
        <pc:sldMkLst>
          <pc:docMk/>
          <pc:sldMk cId="3328853742" sldId="286"/>
        </pc:sldMkLst>
        <pc:spChg chg="mod">
          <ac:chgData name="CAIO CESAR DE MIRANDA VIANA" userId="S::caio.viana@cptm.sp.gov.br::8d54c62d-0354-468b-88f5-b69ea50d2cee" providerId="AD" clId="Web-{023807ED-37E1-457C-BC1A-474A85088711}" dt="2020-07-29T16:58:25.768" v="90" actId="20577"/>
          <ac:spMkLst>
            <pc:docMk/>
            <pc:sldMk cId="3328853742" sldId="286"/>
            <ac:spMk id="9" creationId="{A4856678-4FA5-41C8-AFA5-CC3928A6369A}"/>
          </ac:spMkLst>
        </pc:spChg>
        <pc:picChg chg="mod">
          <ac:chgData name="CAIO CESAR DE MIRANDA VIANA" userId="S::caio.viana@cptm.sp.gov.br::8d54c62d-0354-468b-88f5-b69ea50d2cee" providerId="AD" clId="Web-{023807ED-37E1-457C-BC1A-474A85088711}" dt="2020-07-29T16:58:38.800" v="93" actId="1076"/>
          <ac:picMkLst>
            <pc:docMk/>
            <pc:sldMk cId="3328853742" sldId="286"/>
            <ac:picMk id="7" creationId="{00000000-0000-0000-0000-000000000000}"/>
          </ac:picMkLst>
        </pc:picChg>
      </pc:sldChg>
      <pc:sldChg chg="modSp del">
        <pc:chgData name="CAIO CESAR DE MIRANDA VIANA" userId="S::caio.viana@cptm.sp.gov.br::8d54c62d-0354-468b-88f5-b69ea50d2cee" providerId="AD" clId="Web-{023807ED-37E1-457C-BC1A-474A85088711}" dt="2020-07-29T16:59:31.879" v="94"/>
        <pc:sldMkLst>
          <pc:docMk/>
          <pc:sldMk cId="1884285596" sldId="287"/>
        </pc:sldMkLst>
        <pc:spChg chg="mod">
          <ac:chgData name="CAIO CESAR DE MIRANDA VIANA" userId="S::caio.viana@cptm.sp.gov.br::8d54c62d-0354-468b-88f5-b69ea50d2cee" providerId="AD" clId="Web-{023807ED-37E1-457C-BC1A-474A85088711}" dt="2020-07-29T16:57:34.016" v="77" actId="20577"/>
          <ac:spMkLst>
            <pc:docMk/>
            <pc:sldMk cId="1884285596" sldId="287"/>
            <ac:spMk id="9" creationId="{A4856678-4FA5-41C8-AFA5-CC3928A6369A}"/>
          </ac:spMkLst>
        </pc:spChg>
      </pc:sldChg>
      <pc:sldChg chg="modSp">
        <pc:chgData name="CAIO CESAR DE MIRANDA VIANA" userId="S::caio.viana@cptm.sp.gov.br::8d54c62d-0354-468b-88f5-b69ea50d2cee" providerId="AD" clId="Web-{023807ED-37E1-457C-BC1A-474A85088711}" dt="2020-07-29T17:03:29.199" v="111" actId="20577"/>
        <pc:sldMkLst>
          <pc:docMk/>
          <pc:sldMk cId="3810241350" sldId="288"/>
        </pc:sldMkLst>
        <pc:spChg chg="mod">
          <ac:chgData name="CAIO CESAR DE MIRANDA VIANA" userId="S::caio.viana@cptm.sp.gov.br::8d54c62d-0354-468b-88f5-b69ea50d2cee" providerId="AD" clId="Web-{023807ED-37E1-457C-BC1A-474A85088711}" dt="2020-07-29T17:03:29.199" v="111" actId="20577"/>
          <ac:spMkLst>
            <pc:docMk/>
            <pc:sldMk cId="3810241350" sldId="288"/>
            <ac:spMk id="9" creationId="{A4856678-4FA5-41C8-AFA5-CC3928A6369A}"/>
          </ac:spMkLst>
        </pc:spChg>
      </pc:sldChg>
      <pc:sldChg chg="modSp add replId">
        <pc:chgData name="CAIO CESAR DE MIRANDA VIANA" userId="S::caio.viana@cptm.sp.gov.br::8d54c62d-0354-468b-88f5-b69ea50d2cee" providerId="AD" clId="Web-{023807ED-37E1-457C-BC1A-474A85088711}" dt="2020-07-29T16:55:52.154" v="72" actId="20577"/>
        <pc:sldMkLst>
          <pc:docMk/>
          <pc:sldMk cId="142459511" sldId="296"/>
        </pc:sldMkLst>
        <pc:spChg chg="mod">
          <ac:chgData name="CAIO CESAR DE MIRANDA VIANA" userId="S::caio.viana@cptm.sp.gov.br::8d54c62d-0354-468b-88f5-b69ea50d2cee" providerId="AD" clId="Web-{023807ED-37E1-457C-BC1A-474A85088711}" dt="2020-07-29T16:55:52.154" v="72" actId="20577"/>
          <ac:spMkLst>
            <pc:docMk/>
            <pc:sldMk cId="142459511" sldId="296"/>
            <ac:spMk id="9" creationId="{A4856678-4FA5-41C8-AFA5-CC3928A6369A}"/>
          </ac:spMkLst>
        </pc:spChg>
      </pc:sldChg>
      <pc:sldChg chg="modSp add replId">
        <pc:chgData name="CAIO CESAR DE MIRANDA VIANA" userId="S::caio.viana@cptm.sp.gov.br::8d54c62d-0354-468b-88f5-b69ea50d2cee" providerId="AD" clId="Web-{023807ED-37E1-457C-BC1A-474A85088711}" dt="2020-07-29T17:02:40.573" v="106" actId="20577"/>
        <pc:sldMkLst>
          <pc:docMk/>
          <pc:sldMk cId="1328090796" sldId="297"/>
        </pc:sldMkLst>
        <pc:spChg chg="mod">
          <ac:chgData name="CAIO CESAR DE MIRANDA VIANA" userId="S::caio.viana@cptm.sp.gov.br::8d54c62d-0354-468b-88f5-b69ea50d2cee" providerId="AD" clId="Web-{023807ED-37E1-457C-BC1A-474A85088711}" dt="2020-07-29T17:02:40.573" v="106" actId="20577"/>
          <ac:spMkLst>
            <pc:docMk/>
            <pc:sldMk cId="1328090796" sldId="297"/>
            <ac:spMk id="9" creationId="{A4856678-4FA5-41C8-AFA5-CC3928A6369A}"/>
          </ac:spMkLst>
        </pc:spChg>
      </pc:sldChg>
      <pc:sldChg chg="modSp add ord replId">
        <pc:chgData name="CAIO CESAR DE MIRANDA VIANA" userId="S::caio.viana@cptm.sp.gov.br::8d54c62d-0354-468b-88f5-b69ea50d2cee" providerId="AD" clId="Web-{023807ED-37E1-457C-BC1A-474A85088711}" dt="2020-07-29T17:03:43.403" v="115"/>
        <pc:sldMkLst>
          <pc:docMk/>
          <pc:sldMk cId="1584448100" sldId="298"/>
        </pc:sldMkLst>
        <pc:spChg chg="mod">
          <ac:chgData name="CAIO CESAR DE MIRANDA VIANA" userId="S::caio.viana@cptm.sp.gov.br::8d54c62d-0354-468b-88f5-b69ea50d2cee" providerId="AD" clId="Web-{023807ED-37E1-457C-BC1A-474A85088711}" dt="2020-07-29T17:03:39.418" v="114" actId="20577"/>
          <ac:spMkLst>
            <pc:docMk/>
            <pc:sldMk cId="1584448100" sldId="298"/>
            <ac:spMk id="9" creationId="{A4856678-4FA5-41C8-AFA5-CC3928A6369A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7-29T13:06:02.502" idx="1">
    <p:pos x="5305" y="637"/>
    <p:text>As organizações estão constantemente procurando manter-se competitivas no mercado, uma empresa pública não é diferente.​
</p:text>
    <p:extLst>
      <p:ext uri="{C676402C-5697-4E1C-873F-D02D1690AC5C}">
        <p15:threadingInfo xmlns:p15="http://schemas.microsoft.com/office/powerpoint/2012/main" timeZoneBias="420"/>
      </p:ext>
    </p:extLst>
  </p:cm>
  <p:cm authorId="2" dt="2020-07-29T13:06:05.893" idx="2">
    <p:pos x="5441" y="773"/>
    <p:text>Hoje o ambiente de empresas do transporte público de passageiros sobre trilhos na região metropolitana de São Paulo é composto de duas empresas púbicas (CPTM e METRO) e duas privadas (ViaQuatro e ViaMobilidade).​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7T11:11:17.124" idx="1">
    <p:pos x="10" y="10"/>
    <p:text>Problemas de comunicação: 
 Devido à grande quantidade de números de telefones corporativos fixos e móveis (estações, bases de manutenção, almoxarifados, laboratórios, encarregados, supervisores...) muitas vezes estes contatos não são facilmente acessados ou obtidos, o que pode levar a um atraso na atividade.</p:text>
    <p:extLst>
      <p:ext uri="{C676402C-5697-4E1C-873F-D02D1690AC5C}">
        <p15:threadingInfo xmlns:p15="http://schemas.microsoft.com/office/powerpoint/2012/main" timeZoneBias="180"/>
      </p:ext>
    </p:extLst>
  </p:cm>
  <p:cm authorId="1" dt="2020-07-27T11:11:39.261" idx="2">
    <p:pos x="5221" y="1796"/>
    <p:text>Diagramas técnicos: Por ter uma grande quantidade de diagramas de sistemas diferentes ao longo da ferrovia, muitas vezes o diagrama impresso não está em sua última versão, ou até mesmo em situações específicas, como para sistemas legados, não está acessível.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7T11:43:48.669" idx="3">
    <p:pos x="4859" y="1896"/>
    <p:text>A primeira versão de teste do aplicativo foi criada em agosto de 2017 com o objetivo de ser uma ferramenta facilitadora nas rotinas da manutenção.</p:text>
    <p:extLst>
      <p:ext uri="{C676402C-5697-4E1C-873F-D02D1690AC5C}">
        <p15:threadingInfo xmlns:p15="http://schemas.microsoft.com/office/powerpoint/2012/main" timeZoneBias="180"/>
      </p:ext>
    </p:extLst>
  </p:cm>
  <p:cm authorId="2" dt="2020-07-29T13:19:21.148" idx="3">
    <p:pos x="2971" y="720"/>
    <p:text>Esta plataforma é uma aplicação em código aberto criada pelo Google, atualmente mantida pelo Massachusetts Institute of Technology – MIT .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7T11:58:37.454" idx="4">
    <p:pos x="5142" y="738"/>
    <p:text>Melhoria na comunicação: Acesso a todos os números de telefone que algum funcionário possa precisar. Botão para falar diretamente com o CIM – Centro de informação da manutenção e outros contatos recorrentes.</p:text>
    <p:extLst>
      <p:ext uri="{C676402C-5697-4E1C-873F-D02D1690AC5C}">
        <p15:threadingInfo xmlns:p15="http://schemas.microsoft.com/office/powerpoint/2012/main" timeZoneBias="180"/>
      </p:ext>
    </p:extLst>
  </p:cm>
  <p:cm authorId="1" dt="2020-07-27T11:58:49.997" idx="5">
    <p:pos x="5205" y="948"/>
    <p:text>Informações atualizadas: Escalas de funcionários, escala de sobreaviso, acesso ao sistema MIX.</p:text>
    <p:extLst>
      <p:ext uri="{C676402C-5697-4E1C-873F-D02D1690AC5C}">
        <p15:threadingInfo xmlns:p15="http://schemas.microsoft.com/office/powerpoint/2012/main" timeZoneBias="180"/>
      </p:ext>
    </p:extLst>
  </p:cm>
  <p:cm authorId="1" dt="2020-07-27T11:59:17.854" idx="6">
    <p:pos x="5147" y="2016"/>
    <p:text>Localização GPS de locais estratégicos para a manutenção, como: Pontos de acesso à via, subestações de energia, cabines seccionadoras e salas técnicas</p:text>
    <p:extLst>
      <p:ext uri="{C676402C-5697-4E1C-873F-D02D1690AC5C}">
        <p15:threadingInfo xmlns:p15="http://schemas.microsoft.com/office/powerpoint/2012/main" timeZoneBias="180"/>
      </p:ext>
    </p:extLst>
  </p:cm>
  <p:cm authorId="1" dt="2020-07-27T11:59:30.630" idx="7">
    <p:pos x="4896" y="2304"/>
    <p:text>Disseminação de conteúdo e informações: Acesso a apostilas, manuais de treinamentos, procedimentos de manutenção e senhas de equipamentos.</p:text>
    <p:extLst>
      <p:ext uri="{C676402C-5697-4E1C-873F-D02D1690AC5C}">
        <p15:threadingInfo xmlns:p15="http://schemas.microsoft.com/office/powerpoint/2012/main" timeZoneBias="180"/>
      </p:ext>
    </p:extLst>
  </p:cm>
  <p:cm authorId="1" dt="2020-07-27T11:59:48.415" idx="8">
    <p:pos x="5111" y="2592"/>
    <p:text>Leitor de QR Code: A partir de etiquetas coladas em equipamentos específicos, como  bloqueios, máquinas de chave e passagens de nível, os diagramas elétricos destes equipamentos podem ser acessados em alguns instantes através  da leitura de códigos QR Code.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7T13:42:21.558" idx="9">
    <p:pos x="10" y="10"/>
    <p:text>Outras aplicações: Máquinas de chave, passagens de nível, equipamentos de telecom.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7T11:58:37.454" idx="4">
    <p:pos x="5142" y="738"/>
    <p:text>Melhoria na comunicação: Acesso a todos os números de telefone que algum funcionário possa precisar. Botão para falar diretamente com o CIM – Centro de informação da manutenção e outros contatos recorrentes.</p:text>
    <p:extLst>
      <p:ext uri="{C676402C-5697-4E1C-873F-D02D1690AC5C}">
        <p15:threadingInfo xmlns:p15="http://schemas.microsoft.com/office/powerpoint/2012/main" timeZoneBias="180"/>
      </p:ext>
    </p:extLst>
  </p:cm>
  <p:cm authorId="1" dt="2020-07-27T11:58:49.997" idx="5">
    <p:pos x="5205" y="948"/>
    <p:text>Informações atualizadas: Escalas de funcionários, escala de sobreaviso, acesso ao sistema MIX.</p:text>
    <p:extLst>
      <p:ext uri="{C676402C-5697-4E1C-873F-D02D1690AC5C}">
        <p15:threadingInfo xmlns:p15="http://schemas.microsoft.com/office/powerpoint/2012/main" timeZoneBias="180"/>
      </p:ext>
    </p:extLst>
  </p:cm>
  <p:cm authorId="1" dt="2020-07-27T11:59:17.854" idx="6">
    <p:pos x="5147" y="2016"/>
    <p:text>Localização GPS de locais estratégicos para a manutenção, como: Pontos de acesso à via, subestações de energia, cabines seccionadoras e salas técnicas</p:text>
    <p:extLst>
      <p:ext uri="{C676402C-5697-4E1C-873F-D02D1690AC5C}">
        <p15:threadingInfo xmlns:p15="http://schemas.microsoft.com/office/powerpoint/2012/main" timeZoneBias="180"/>
      </p:ext>
    </p:extLst>
  </p:cm>
  <p:cm authorId="1" dt="2020-07-27T11:59:30.630" idx="7">
    <p:pos x="4896" y="2304"/>
    <p:text>Disseminação de conteúdo e informações: Acesso a apostilas, manuais de treinamentos, procedimentos de manutenção e senhas de equipamentos.</p:text>
    <p:extLst>
      <p:ext uri="{C676402C-5697-4E1C-873F-D02D1690AC5C}">
        <p15:threadingInfo xmlns:p15="http://schemas.microsoft.com/office/powerpoint/2012/main" timeZoneBias="180"/>
      </p:ext>
    </p:extLst>
  </p:cm>
  <p:cm authorId="1" dt="2020-07-27T11:59:48.415" idx="8">
    <p:pos x="5111" y="2592"/>
    <p:text>Leitor de QR Code: A partir de etiquetas coladas em equipamentos específicos, como  bloqueios, máquinas de chave e passagens de nível, os diagramas elétricos destes equipamentos podem ser acessados em alguns instantes através  da leitura de códigos QR Code.</p:text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29/07/2020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34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29/07/2020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10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29/07/2020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0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29/07/2020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54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29/07/2020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04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29/07/2020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70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29/07/2020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63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29/07/2020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24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29/07/2020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14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29/07/2020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97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29/07/2020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41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8ACC-5D46-4422-9984-9D4F80DA6E27}" type="datetimeFigureOut">
              <a:rPr lang="pt-BR" smtClean="0"/>
              <a:pPr/>
              <a:t>29/07/2020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79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015142-3306-8A49-A7A0-D87B4F056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932"/>
            <a:ext cx="9144000" cy="6858000"/>
          </a:xfrm>
          <a:prstGeom prst="rect">
            <a:avLst/>
          </a:prstGeom>
        </p:spPr>
      </p:pic>
      <p:sp>
        <p:nvSpPr>
          <p:cNvPr id="23" name="Rectangle 11"/>
          <p:cNvSpPr/>
          <p:nvPr/>
        </p:nvSpPr>
        <p:spPr>
          <a:xfrm>
            <a:off x="495300" y="4651466"/>
            <a:ext cx="49162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Caio César de Miranda Viana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Diego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Guerreiro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Bernardes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9"/>
          <p:cNvSpPr txBox="1"/>
          <p:nvPr/>
        </p:nvSpPr>
        <p:spPr>
          <a:xfrm>
            <a:off x="495300" y="3337923"/>
            <a:ext cx="7193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INFORMAÇÃO NA PALMA DA MÃO: APP DE APOIO ÀS EQUIPES DE MANUTENÇÃO PARA RÁPIDA CONSULTA DE DADOS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4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8" y="1088968"/>
            <a:ext cx="7724732" cy="46468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Parte das funcionalidades podem ser estendidas às equipes de operação, como aquelas associadas ao sistema de monitoramento de equipamentos e máquinas, o MEM. Hoje o MEM faz o monitoramento de status de equipamentos (escadas rolantes) nas estações, o que auxilia às equipes de estação na abertura de falhas.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+mn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 Light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Funcionalidades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48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8" y="1088968"/>
            <a:ext cx="7724732" cy="46468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Melhoria na comunicação.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Informações atualizadas.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Acesso a diagramas elétricos atualizados e ao painel sinótico.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Acesso a normas da empresa.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Localização GPS de locais estratégicos para a manutenção.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Disseminação de conteúdo e informações.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Leitor de QR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Code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Funcionalidades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69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8" y="1088968"/>
            <a:ext cx="4425272" cy="46468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Implantação de sistema QR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Code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em caixas de locação, salas técnicas e equipamentos.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Maior agilidade para encontrar diagramas técnicos específicos de equipamentos.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Modernização e menos uso de papel.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Diagramas sempre atualizados em sua ultima versão.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CPTM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6" name="Imagem 5" descr="Uma imagem contendo garrafa&#10;&#10;Descrição gerada automaticamente">
            <a:extLst>
              <a:ext uri="{FF2B5EF4-FFF2-40B4-BE49-F238E27FC236}">
                <a16:creationId xmlns:a16="http://schemas.microsoft.com/office/drawing/2014/main" id="{39218EE5-132D-4321-8FBF-9E56A40AD9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503" y="1088968"/>
            <a:ext cx="2939792" cy="381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15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95368" y="1088968"/>
            <a:ext cx="7724732" cy="46468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Um técnico do restabelecimento encontra uma falha no Gestor de comunicação (GC) do CMT de Pinheiros e tem duvidas quanto a sua configuração.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CPTM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F665A3A-F9F2-44EF-B29F-6F9C2572D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83" y="2378802"/>
            <a:ext cx="5317604" cy="306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736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CPTM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F665A3A-F9F2-44EF-B29F-6F9C2572D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6" y="1035790"/>
            <a:ext cx="7960047" cy="458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Uma imagem contendo garrafa&#10;&#10;Descrição gerada automaticamente">
            <a:extLst>
              <a:ext uri="{FF2B5EF4-FFF2-40B4-BE49-F238E27FC236}">
                <a16:creationId xmlns:a16="http://schemas.microsoft.com/office/drawing/2014/main" id="{39218EE5-132D-4321-8FBF-9E56A40AD9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54" y="2019994"/>
            <a:ext cx="2035508" cy="264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35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015142-3306-8A49-A7A0-D87B4F056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932"/>
            <a:ext cx="9144000" cy="6858000"/>
          </a:xfrm>
          <a:prstGeom prst="rect">
            <a:avLst/>
          </a:prstGeom>
        </p:spPr>
      </p:pic>
      <p:sp>
        <p:nvSpPr>
          <p:cNvPr id="23" name="Rectangle 11"/>
          <p:cNvSpPr/>
          <p:nvPr/>
        </p:nvSpPr>
        <p:spPr>
          <a:xfrm>
            <a:off x="495300" y="4651466"/>
            <a:ext cx="49162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Caio César de Miranda Viana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Diego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Guerreiro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Bernardes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9"/>
          <p:cNvSpPr txBox="1"/>
          <p:nvPr/>
        </p:nvSpPr>
        <p:spPr>
          <a:xfrm>
            <a:off x="495300" y="3337923"/>
            <a:ext cx="7193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INFORMAÇÃO NA PALMA DA MÃO: APP DE APOIO ÀS EQUIPES DE MANUTENÇÃO PARA RÁPIDA CONSULTA DE DADOS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545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709634" y="1016897"/>
            <a:ext cx="7724732" cy="400657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Cenário competitivo e inovador demanda otimização de processos.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 Light"/>
            </a:endParaRP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</a:pP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 Light"/>
            </a:endParaRP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 Light"/>
              </a:rPr>
              <a:t>Empresas públicas necessitam inovar para continuar competitivas.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ea typeface="+mn-lt"/>
              <a:cs typeface="Calibri Light"/>
            </a:endParaRP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4C36FFB3-7DCA-436E-BCE1-E0FAABE0EF39}"/>
              </a:ext>
            </a:extLst>
          </p:cNvPr>
          <p:cNvSpPr txBox="1"/>
          <p:nvPr/>
        </p:nvSpPr>
        <p:spPr>
          <a:xfrm>
            <a:off x="704893" y="328386"/>
            <a:ext cx="7067823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Contextualização</a:t>
            </a:r>
          </a:p>
        </p:txBody>
      </p:sp>
    </p:spTree>
    <p:extLst>
      <p:ext uri="{BB962C8B-B14F-4D97-AF65-F5344CB8AC3E}">
        <p14:creationId xmlns:p14="http://schemas.microsoft.com/office/powerpoint/2010/main" val="290551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709634" y="1016897"/>
            <a:ext cx="7724732" cy="400657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 Light"/>
            </a:endParaRP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Sistemas computadorizados de apoio à manutenção (</a:t>
            </a:r>
            <a:r>
              <a:rPr lang="pt-BR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CMMS, 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do inglês</a:t>
            </a:r>
            <a:r>
              <a:rPr lang="pt-BR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 </a:t>
            </a:r>
            <a:r>
              <a:rPr lang="pt-BR" sz="2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Computerized</a:t>
            </a:r>
            <a:r>
              <a:rPr lang="pt-BR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pt-BR" sz="2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Maintenance</a:t>
            </a:r>
            <a:r>
              <a:rPr lang="pt-BR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Management Systems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).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 Light"/>
            </a:endParaRP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</a:pP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Dispositivos móveis e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IoT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 como continuação da evolução do CMMS 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</a:pP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O APP de apoio à manutenção foi criado para auxiliar as equipes no atendimento de falhas e nas rotinas de manutenção, levando os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sitemas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 de apoio ao campo.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E40EC955-3F00-4EAD-89F2-0D5ACB74541E}"/>
              </a:ext>
            </a:extLst>
          </p:cNvPr>
          <p:cNvSpPr txBox="1"/>
          <p:nvPr/>
        </p:nvSpPr>
        <p:spPr>
          <a:xfrm>
            <a:off x="704893" y="328386"/>
            <a:ext cx="7067823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Contextualização</a:t>
            </a:r>
          </a:p>
        </p:txBody>
      </p:sp>
    </p:spTree>
    <p:extLst>
      <p:ext uri="{BB962C8B-B14F-4D97-AF65-F5344CB8AC3E}">
        <p14:creationId xmlns:p14="http://schemas.microsoft.com/office/powerpoint/2010/main" val="14245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20553" y="991960"/>
            <a:ext cx="7724732" cy="565822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Nos trabalhos desenvolvidos no dia a dia das equipes de manutenção da CPTM podemos pontuar uma série de dificuldades que podem gerar atrasos na execução dos trabalhos, por exemplo: 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•Problemas de comunicação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•Diagramas técnicos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704893" y="328386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Motivações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7"/>
          <a:stretch/>
        </p:blipFill>
        <p:spPr>
          <a:xfrm>
            <a:off x="4572000" y="2290137"/>
            <a:ext cx="3596131" cy="306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01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20553" y="991960"/>
            <a:ext cx="7724732" cy="565822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Integrar documentação e informações corporativas às equipes de campo: 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 Light"/>
            </a:endParaRP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•Organizar e disponibilizar documentação na nuvem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 Light"/>
            </a:endParaRP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cs typeface="Calibri Light"/>
              </a:rPr>
              <a:t>•Desenvolver interfaces intuitivas e de rápido acesso a informações chave para consulta durante eventos críticos.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704893" y="328386"/>
            <a:ext cx="7067823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Solução</a:t>
            </a:r>
            <a:endParaRPr lang="pt-BR" dirty="0" err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7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704893" y="1149900"/>
            <a:ext cx="4016736" cy="41785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Inicialmente foi desenvolvido na plataforma APP Inventor. </a:t>
            </a:r>
            <a:endParaRPr lang="pt-BR" sz="240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 Ligh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Primeira versão: agosto de 2017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Desenvolvimento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5479AF2-347E-40B3-B6B5-F51AB52F2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100" y="1060834"/>
            <a:ext cx="2916656" cy="426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7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4338557" y="934186"/>
            <a:ext cx="4082236" cy="474490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 a adesão das equipes locais, a gestão da empresa notou sua utilidade.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 Light"/>
              </a:rPr>
              <a:t>Em agosto de 2019 o projeto recebeu autorização da gerência para ganhar escalabilidade, para outros times e com funcionalidades adicionais, e ser oficializado como um recurso disponível para as equipes de manutenção. 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pt-BR" sz="2400">
              <a:solidFill>
                <a:schemeClr val="tx1">
                  <a:lumMod val="50000"/>
                  <a:lumOff val="5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Desenvolvimento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b="14303"/>
          <a:stretch/>
        </p:blipFill>
        <p:spPr>
          <a:xfrm>
            <a:off x="976124" y="1053517"/>
            <a:ext cx="2790381" cy="475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53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704893" y="1149901"/>
            <a:ext cx="7724732" cy="28133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Houve um acolhimento institucional, para que o aplicativo passasse a utilizar bancos de dados corporativos e diretrizes de governança, como acesso através de credenciais e migração para softwares com licença corporativa homologada.</a:t>
            </a:r>
            <a:endParaRPr lang="pt-BR" sz="240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+mn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 Ligh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 Light"/>
              </a:rPr>
              <a:t>Em maio de 2020 o aplicativo foi migrado para o ambiente de desenvolvimento Microsoft 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 Light"/>
              </a:rPr>
              <a:t>PowerApps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 Light"/>
              </a:rPr>
              <a:t> e foi colocado um sistema de autenticação utilizando a base de dados corporativa.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 Light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Desenvolvimento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90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3872770" y="448421"/>
            <a:ext cx="4688898" cy="47962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Calibri Light"/>
            </a:endParaRP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Hoje o aplicativo utiliza alguns conceitos de metodologias ágeis, como </a:t>
            </a:r>
            <a:r>
              <a:rPr lang="pt-BR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scrum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para implementação de melhoria contínua. 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Conforme feedback dos usuários, novas funcionalidades vão sendo implementadas. 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Estágio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atual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AEA99-2635-9243-85AA-E2AC1B88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7" y="984932"/>
            <a:ext cx="2832563" cy="478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413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04A40BC2F9E2546B5E613B54EC00812" ma:contentTypeVersion="2" ma:contentTypeDescription="Crie um novo documento." ma:contentTypeScope="" ma:versionID="cfabbdc6bcd039bde9cd6118b4c52ac4">
  <xsd:schema xmlns:xsd="http://www.w3.org/2001/XMLSchema" xmlns:xs="http://www.w3.org/2001/XMLSchema" xmlns:p="http://schemas.microsoft.com/office/2006/metadata/properties" xmlns:ns2="ba6fb8ab-311c-4355-a5bc-f3320798c3c8" targetNamespace="http://schemas.microsoft.com/office/2006/metadata/properties" ma:root="true" ma:fieldsID="8593ce4e2c69010fb901b003dcda9e8c" ns2:_="">
    <xsd:import namespace="ba6fb8ab-311c-4355-a5bc-f3320798c3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fb8ab-311c-4355-a5bc-f3320798c3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44A0E3-C0ED-4C55-B4BC-5D698B3C27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F6A059-D129-4F80-B5BA-01B9E98C9A2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77C88E8-4968-43D8-A9E0-C3282E4C13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fb8ab-311c-4355-a5bc-f3320798c3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1829</TotalTime>
  <Words>619</Words>
  <Application>Microsoft Office PowerPoint</Application>
  <PresentationFormat>Apresentação na tela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Comunica Estudio</dc:creator>
  <cp:lastModifiedBy>CAIO CESAR DE MIRANDA VIANA</cp:lastModifiedBy>
  <cp:revision>210</cp:revision>
  <dcterms:created xsi:type="dcterms:W3CDTF">2019-06-17T19:57:39Z</dcterms:created>
  <dcterms:modified xsi:type="dcterms:W3CDTF">2020-07-29T20:19:24Z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0x010100004A40BC2F9E2546B5E613B54EC00812</vt:lpwstr>
  </property>
</Properties>
</file>