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9" r:id="rId2"/>
    <p:sldId id="272" r:id="rId3"/>
    <p:sldId id="274" r:id="rId4"/>
    <p:sldId id="275" r:id="rId5"/>
    <p:sldId id="276" r:id="rId6"/>
    <p:sldId id="27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3" r:id="rId28"/>
    <p:sldId id="302" r:id="rId29"/>
    <p:sldId id="304" r:id="rId30"/>
    <p:sldId id="305" r:id="rId31"/>
    <p:sldId id="306" r:id="rId32"/>
    <p:sldId id="307" r:id="rId33"/>
    <p:sldId id="309" r:id="rId34"/>
    <p:sldId id="308" r:id="rId35"/>
    <p:sldId id="310" r:id="rId3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libri Light" panose="020F0302020204030204" pitchFamily="34" charset="0"/>
      <p:regular r:id="rId41"/>
      <p:italic r:id="rId42"/>
    </p:embeddedFont>
    <p:embeddedFont>
      <p:font typeface="Cambria Math" panose="02040503050406030204" pitchFamily="18" charset="0"/>
      <p:regular r:id="rId43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2247"/>
    <a:srgbClr val="1E3C7C"/>
    <a:srgbClr val="89D396"/>
    <a:srgbClr val="5A7F8F"/>
    <a:srgbClr val="1F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89D433-D2E0-40D0-841C-CB4D2BF91F3B}" v="258" dt="2020-08-02T14:41:45.0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54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186" y="19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áiron Chaves" userId="487d8dbb460ddda9" providerId="LiveId" clId="{FB89D433-D2E0-40D0-841C-CB4D2BF91F3B}"/>
    <pc:docChg chg="undo custSel addSld delSld modSld sldOrd">
      <pc:chgData name="Máiron Chaves" userId="487d8dbb460ddda9" providerId="LiveId" clId="{FB89D433-D2E0-40D0-841C-CB4D2BF91F3B}" dt="2020-08-02T15:14:49.997" v="2373" actId="47"/>
      <pc:docMkLst>
        <pc:docMk/>
      </pc:docMkLst>
      <pc:sldChg chg="addSp delSp modSp mod modTransition">
        <pc:chgData name="Máiron Chaves" userId="487d8dbb460ddda9" providerId="LiveId" clId="{FB89D433-D2E0-40D0-841C-CB4D2BF91F3B}" dt="2020-08-02T14:41:45.041" v="2358"/>
        <pc:sldMkLst>
          <pc:docMk/>
          <pc:sldMk cId="1433914130" sldId="270"/>
        </pc:sldMkLst>
        <pc:spChg chg="add del mod">
          <ac:chgData name="Máiron Chaves" userId="487d8dbb460ddda9" providerId="LiveId" clId="{FB89D433-D2E0-40D0-841C-CB4D2BF91F3B}" dt="2020-08-01T22:57:52.912" v="165" actId="478"/>
          <ac:spMkLst>
            <pc:docMk/>
            <pc:sldMk cId="1433914130" sldId="270"/>
            <ac:spMk id="6" creationId="{617FBF58-C232-4D79-86D9-536044CF2248}"/>
          </ac:spMkLst>
        </pc:spChg>
        <pc:spChg chg="mod">
          <ac:chgData name="Máiron Chaves" userId="487d8dbb460ddda9" providerId="LiveId" clId="{FB89D433-D2E0-40D0-841C-CB4D2BF91F3B}" dt="2020-08-01T22:40:31.017" v="122" actId="122"/>
          <ac:spMkLst>
            <pc:docMk/>
            <pc:sldMk cId="1433914130" sldId="270"/>
            <ac:spMk id="7" creationId="{00000000-0000-0000-0000-000000000000}"/>
          </ac:spMkLst>
        </pc:spChg>
        <pc:spChg chg="mod">
          <ac:chgData name="Máiron Chaves" userId="487d8dbb460ddda9" providerId="LiveId" clId="{FB89D433-D2E0-40D0-841C-CB4D2BF91F3B}" dt="2020-08-01T23:09:37.967" v="266" actId="14100"/>
          <ac:spMkLst>
            <pc:docMk/>
            <pc:sldMk cId="1433914130" sldId="270"/>
            <ac:spMk id="9" creationId="{A4856678-4FA5-41C8-AFA5-CC3928A6369A}"/>
          </ac:spMkLst>
        </pc:spChg>
        <pc:picChg chg="add mod">
          <ac:chgData name="Máiron Chaves" userId="487d8dbb460ddda9" providerId="LiveId" clId="{FB89D433-D2E0-40D0-841C-CB4D2BF91F3B}" dt="2020-08-01T22:57:15.508" v="160" actId="1076"/>
          <ac:picMkLst>
            <pc:docMk/>
            <pc:sldMk cId="1433914130" sldId="270"/>
            <ac:picMk id="1026" creationId="{BA4CA146-9312-42C4-9C8A-A0C6E934E9CA}"/>
          </ac:picMkLst>
        </pc:picChg>
      </pc:sldChg>
      <pc:sldChg chg="del">
        <pc:chgData name="Máiron Chaves" userId="487d8dbb460ddda9" providerId="LiveId" clId="{FB89D433-D2E0-40D0-841C-CB4D2BF91F3B}" dt="2020-08-02T00:57:10.902" v="2261" actId="2696"/>
        <pc:sldMkLst>
          <pc:docMk/>
          <pc:sldMk cId="944511056" sldId="271"/>
        </pc:sldMkLst>
      </pc:sldChg>
      <pc:sldChg chg="mod modShow">
        <pc:chgData name="Máiron Chaves" userId="487d8dbb460ddda9" providerId="LiveId" clId="{FB89D433-D2E0-40D0-841C-CB4D2BF91F3B}" dt="2020-08-02T14:39:39.249" v="2347" actId="729"/>
        <pc:sldMkLst>
          <pc:docMk/>
          <pc:sldMk cId="2905511480" sldId="272"/>
        </pc:sldMkLst>
      </pc:sldChg>
      <pc:sldChg chg="mod modShow">
        <pc:chgData name="Máiron Chaves" userId="487d8dbb460ddda9" providerId="LiveId" clId="{FB89D433-D2E0-40D0-841C-CB4D2BF91F3B}" dt="2020-08-02T14:39:39.249" v="2347" actId="729"/>
        <pc:sldMkLst>
          <pc:docMk/>
          <pc:sldMk cId="1773621327" sldId="274"/>
        </pc:sldMkLst>
      </pc:sldChg>
      <pc:sldChg chg="mod modShow">
        <pc:chgData name="Máiron Chaves" userId="487d8dbb460ddda9" providerId="LiveId" clId="{FB89D433-D2E0-40D0-841C-CB4D2BF91F3B}" dt="2020-08-02T14:39:39.249" v="2347" actId="729"/>
        <pc:sldMkLst>
          <pc:docMk/>
          <pc:sldMk cId="2745781605" sldId="275"/>
        </pc:sldMkLst>
      </pc:sldChg>
      <pc:sldChg chg="mod modShow">
        <pc:chgData name="Máiron Chaves" userId="487d8dbb460ddda9" providerId="LiveId" clId="{FB89D433-D2E0-40D0-841C-CB4D2BF91F3B}" dt="2020-08-02T14:39:39.249" v="2347" actId="729"/>
        <pc:sldMkLst>
          <pc:docMk/>
          <pc:sldMk cId="690293180" sldId="276"/>
        </pc:sldMkLst>
      </pc:sldChg>
      <pc:sldChg chg="delSp modSp mod">
        <pc:chgData name="Máiron Chaves" userId="487d8dbb460ddda9" providerId="LiveId" clId="{FB89D433-D2E0-40D0-841C-CB4D2BF91F3B}" dt="2020-08-01T22:39:02.540" v="106" actId="1076"/>
        <pc:sldMkLst>
          <pc:docMk/>
          <pc:sldMk cId="678943332" sldId="279"/>
        </pc:sldMkLst>
        <pc:spChg chg="del">
          <ac:chgData name="Máiron Chaves" userId="487d8dbb460ddda9" providerId="LiveId" clId="{FB89D433-D2E0-40D0-841C-CB4D2BF91F3B}" dt="2020-08-01T22:38:50.408" v="103" actId="478"/>
          <ac:spMkLst>
            <pc:docMk/>
            <pc:sldMk cId="678943332" sldId="279"/>
            <ac:spMk id="22" creationId="{00000000-0000-0000-0000-000000000000}"/>
          </ac:spMkLst>
        </pc:spChg>
        <pc:spChg chg="mod">
          <ac:chgData name="Máiron Chaves" userId="487d8dbb460ddda9" providerId="LiveId" clId="{FB89D433-D2E0-40D0-841C-CB4D2BF91F3B}" dt="2020-08-01T22:39:02.540" v="106" actId="1076"/>
          <ac:spMkLst>
            <pc:docMk/>
            <pc:sldMk cId="678943332" sldId="279"/>
            <ac:spMk id="23" creationId="{00000000-0000-0000-0000-000000000000}"/>
          </ac:spMkLst>
        </pc:spChg>
        <pc:spChg chg="mod">
          <ac:chgData name="Máiron Chaves" userId="487d8dbb460ddda9" providerId="LiveId" clId="{FB89D433-D2E0-40D0-841C-CB4D2BF91F3B}" dt="2020-08-01T22:38:28.913" v="74" actId="404"/>
          <ac:spMkLst>
            <pc:docMk/>
            <pc:sldMk cId="678943332" sldId="279"/>
            <ac:spMk id="24" creationId="{00000000-0000-0000-0000-000000000000}"/>
          </ac:spMkLst>
        </pc:spChg>
        <pc:spChg chg="del">
          <ac:chgData name="Máiron Chaves" userId="487d8dbb460ddda9" providerId="LiveId" clId="{FB89D433-D2E0-40D0-841C-CB4D2BF91F3B}" dt="2020-08-01T22:38:20.043" v="71" actId="478"/>
          <ac:spMkLst>
            <pc:docMk/>
            <pc:sldMk cId="678943332" sldId="279"/>
            <ac:spMk id="25" creationId="{00000000-0000-0000-0000-000000000000}"/>
          </ac:spMkLst>
        </pc:spChg>
        <pc:picChg chg="mod">
          <ac:chgData name="Máiron Chaves" userId="487d8dbb460ddda9" providerId="LiveId" clId="{FB89D433-D2E0-40D0-841C-CB4D2BF91F3B}" dt="2020-08-01T22:38:54.305" v="105" actId="1076"/>
          <ac:picMkLst>
            <pc:docMk/>
            <pc:sldMk cId="678943332" sldId="279"/>
            <ac:picMk id="4" creationId="{79015142-3306-8A49-A7A0-D87B4F056A57}"/>
          </ac:picMkLst>
        </pc:picChg>
      </pc:sldChg>
      <pc:sldChg chg="delSp modSp add del mod">
        <pc:chgData name="Máiron Chaves" userId="487d8dbb460ddda9" providerId="LiveId" clId="{FB89D433-D2E0-40D0-841C-CB4D2BF91F3B}" dt="2020-08-01T22:58:52.507" v="175" actId="47"/>
        <pc:sldMkLst>
          <pc:docMk/>
          <pc:sldMk cId="317734997" sldId="280"/>
        </pc:sldMkLst>
        <pc:spChg chg="mod">
          <ac:chgData name="Máiron Chaves" userId="487d8dbb460ddda9" providerId="LiveId" clId="{FB89D433-D2E0-40D0-841C-CB4D2BF91F3B}" dt="2020-08-01T22:57:44.053" v="163" actId="1076"/>
          <ac:spMkLst>
            <pc:docMk/>
            <pc:sldMk cId="317734997" sldId="280"/>
            <ac:spMk id="6" creationId="{617FBF58-C232-4D79-86D9-536044CF2248}"/>
          </ac:spMkLst>
        </pc:spChg>
        <pc:spChg chg="del">
          <ac:chgData name="Máiron Chaves" userId="487d8dbb460ddda9" providerId="LiveId" clId="{FB89D433-D2E0-40D0-841C-CB4D2BF91F3B}" dt="2020-08-01T22:57:37.040" v="162" actId="478"/>
          <ac:spMkLst>
            <pc:docMk/>
            <pc:sldMk cId="317734997" sldId="280"/>
            <ac:spMk id="9" creationId="{A4856678-4FA5-41C8-AFA5-CC3928A6369A}"/>
          </ac:spMkLst>
        </pc:spChg>
        <pc:picChg chg="mod">
          <ac:chgData name="Máiron Chaves" userId="487d8dbb460ddda9" providerId="LiveId" clId="{FB89D433-D2E0-40D0-841C-CB4D2BF91F3B}" dt="2020-08-01T22:57:45.659" v="164" actId="1076"/>
          <ac:picMkLst>
            <pc:docMk/>
            <pc:sldMk cId="317734997" sldId="280"/>
            <ac:picMk id="1026" creationId="{BA4CA146-9312-42C4-9C8A-A0C6E934E9CA}"/>
          </ac:picMkLst>
        </pc:picChg>
      </pc:sldChg>
      <pc:sldChg chg="addSp delSp modSp add mod modTransition">
        <pc:chgData name="Máiron Chaves" userId="487d8dbb460ddda9" providerId="LiveId" clId="{FB89D433-D2E0-40D0-841C-CB4D2BF91F3B}" dt="2020-08-01T23:10:15.141" v="296" actId="14100"/>
        <pc:sldMkLst>
          <pc:docMk/>
          <pc:sldMk cId="1559854551" sldId="281"/>
        </pc:sldMkLst>
        <pc:spChg chg="add mod">
          <ac:chgData name="Máiron Chaves" userId="487d8dbb460ddda9" providerId="LiveId" clId="{FB89D433-D2E0-40D0-841C-CB4D2BF91F3B}" dt="2020-08-01T23:10:15.141" v="296" actId="14100"/>
          <ac:spMkLst>
            <pc:docMk/>
            <pc:sldMk cId="1559854551" sldId="281"/>
            <ac:spMk id="8" creationId="{2504B2EA-B0F6-4CFC-AA92-249B8C5EEAE3}"/>
          </ac:spMkLst>
        </pc:spChg>
        <pc:spChg chg="del">
          <ac:chgData name="Máiron Chaves" userId="487d8dbb460ddda9" providerId="LiveId" clId="{FB89D433-D2E0-40D0-841C-CB4D2BF91F3B}" dt="2020-08-01T22:58:15.375" v="168" actId="478"/>
          <ac:spMkLst>
            <pc:docMk/>
            <pc:sldMk cId="1559854551" sldId="281"/>
            <ac:spMk id="9" creationId="{A4856678-4FA5-41C8-AFA5-CC3928A6369A}"/>
          </ac:spMkLst>
        </pc:spChg>
        <pc:picChg chg="add del mod">
          <ac:chgData name="Máiron Chaves" userId="487d8dbb460ddda9" providerId="LiveId" clId="{FB89D433-D2E0-40D0-841C-CB4D2BF91F3B}" dt="2020-08-01T22:58:29.672" v="170" actId="21"/>
          <ac:picMkLst>
            <pc:docMk/>
            <pc:sldMk cId="1559854551" sldId="281"/>
            <ac:picMk id="6" creationId="{C717FE49-DA6E-424E-BAE7-757994A69AD4}"/>
          </ac:picMkLst>
        </pc:picChg>
        <pc:picChg chg="mod">
          <ac:chgData name="Máiron Chaves" userId="487d8dbb460ddda9" providerId="LiveId" clId="{FB89D433-D2E0-40D0-841C-CB4D2BF91F3B}" dt="2020-08-01T22:58:49.876" v="174" actId="1076"/>
          <ac:picMkLst>
            <pc:docMk/>
            <pc:sldMk cId="1559854551" sldId="281"/>
            <ac:picMk id="1026" creationId="{BA4CA146-9312-42C4-9C8A-A0C6E934E9CA}"/>
          </ac:picMkLst>
        </pc:picChg>
      </pc:sldChg>
      <pc:sldChg chg="addSp delSp modSp add mod">
        <pc:chgData name="Máiron Chaves" userId="487d8dbb460ddda9" providerId="LiveId" clId="{FB89D433-D2E0-40D0-841C-CB4D2BF91F3B}" dt="2020-08-01T23:10:34.259" v="301" actId="20577"/>
        <pc:sldMkLst>
          <pc:docMk/>
          <pc:sldMk cId="3050846483" sldId="282"/>
        </pc:sldMkLst>
        <pc:spChg chg="mod">
          <ac:chgData name="Máiron Chaves" userId="487d8dbb460ddda9" providerId="LiveId" clId="{FB89D433-D2E0-40D0-841C-CB4D2BF91F3B}" dt="2020-08-01T23:10:34.259" v="301" actId="20577"/>
          <ac:spMkLst>
            <pc:docMk/>
            <pc:sldMk cId="3050846483" sldId="282"/>
            <ac:spMk id="8" creationId="{2504B2EA-B0F6-4CFC-AA92-249B8C5EEAE3}"/>
          </ac:spMkLst>
        </pc:spChg>
        <pc:spChg chg="add mod">
          <ac:chgData name="Máiron Chaves" userId="487d8dbb460ddda9" providerId="LiveId" clId="{FB89D433-D2E0-40D0-841C-CB4D2BF91F3B}" dt="2020-08-01T23:08:52.677" v="244" actId="1076"/>
          <ac:spMkLst>
            <pc:docMk/>
            <pc:sldMk cId="3050846483" sldId="282"/>
            <ac:spMk id="9" creationId="{1A0122BE-F8C1-42B1-8620-D1E71888737C}"/>
          </ac:spMkLst>
        </pc:spChg>
        <pc:picChg chg="mod">
          <ac:chgData name="Máiron Chaves" userId="487d8dbb460ddda9" providerId="LiveId" clId="{FB89D433-D2E0-40D0-841C-CB4D2BF91F3B}" dt="2020-08-01T23:08:54.021" v="245" actId="1076"/>
          <ac:picMkLst>
            <pc:docMk/>
            <pc:sldMk cId="3050846483" sldId="282"/>
            <ac:picMk id="1026" creationId="{BA4CA146-9312-42C4-9C8A-A0C6E934E9CA}"/>
          </ac:picMkLst>
        </pc:picChg>
        <pc:picChg chg="add del mod">
          <ac:chgData name="Máiron Chaves" userId="487d8dbb460ddda9" providerId="LiveId" clId="{FB89D433-D2E0-40D0-841C-CB4D2BF91F3B}" dt="2020-08-01T23:07:33.368" v="217" actId="478"/>
          <ac:picMkLst>
            <pc:docMk/>
            <pc:sldMk cId="3050846483" sldId="282"/>
            <ac:picMk id="2050" creationId="{E0F1A0A8-5C2D-46F9-AF7C-7804F16C4888}"/>
          </ac:picMkLst>
        </pc:picChg>
        <pc:picChg chg="add mod">
          <ac:chgData name="Máiron Chaves" userId="487d8dbb460ddda9" providerId="LiveId" clId="{FB89D433-D2E0-40D0-841C-CB4D2BF91F3B}" dt="2020-08-01T23:08:01.428" v="223" actId="1076"/>
          <ac:picMkLst>
            <pc:docMk/>
            <pc:sldMk cId="3050846483" sldId="282"/>
            <ac:picMk id="2052" creationId="{EF96CAA3-8365-4FC1-80B7-A137F36FFC2B}"/>
          </ac:picMkLst>
        </pc:picChg>
      </pc:sldChg>
      <pc:sldChg chg="add del">
        <pc:chgData name="Máiron Chaves" userId="487d8dbb460ddda9" providerId="LiveId" clId="{FB89D433-D2E0-40D0-841C-CB4D2BF91F3B}" dt="2020-08-01T23:00:19.313" v="178" actId="47"/>
        <pc:sldMkLst>
          <pc:docMk/>
          <pc:sldMk cId="3523478849" sldId="282"/>
        </pc:sldMkLst>
      </pc:sldChg>
      <pc:sldChg chg="modSp add mod">
        <pc:chgData name="Máiron Chaves" userId="487d8dbb460ddda9" providerId="LiveId" clId="{FB89D433-D2E0-40D0-841C-CB4D2BF91F3B}" dt="2020-08-01T23:12:57.575" v="323" actId="20577"/>
        <pc:sldMkLst>
          <pc:docMk/>
          <pc:sldMk cId="1315186191" sldId="283"/>
        </pc:sldMkLst>
        <pc:spChg chg="mod">
          <ac:chgData name="Máiron Chaves" userId="487d8dbb460ddda9" providerId="LiveId" clId="{FB89D433-D2E0-40D0-841C-CB4D2BF91F3B}" dt="2020-08-01T23:12:57.575" v="323" actId="20577"/>
          <ac:spMkLst>
            <pc:docMk/>
            <pc:sldMk cId="1315186191" sldId="283"/>
            <ac:spMk id="8" creationId="{2504B2EA-B0F6-4CFC-AA92-249B8C5EEAE3}"/>
          </ac:spMkLst>
        </pc:spChg>
      </pc:sldChg>
      <pc:sldChg chg="addSp delSp modSp add mod">
        <pc:chgData name="Máiron Chaves" userId="487d8dbb460ddda9" providerId="LiveId" clId="{FB89D433-D2E0-40D0-841C-CB4D2BF91F3B}" dt="2020-08-02T01:11:29.363" v="2280" actId="207"/>
        <pc:sldMkLst>
          <pc:docMk/>
          <pc:sldMk cId="3262446195" sldId="284"/>
        </pc:sldMkLst>
        <pc:spChg chg="mod">
          <ac:chgData name="Máiron Chaves" userId="487d8dbb460ddda9" providerId="LiveId" clId="{FB89D433-D2E0-40D0-841C-CB4D2BF91F3B}" dt="2020-08-02T01:11:20.621" v="2278" actId="1076"/>
          <ac:spMkLst>
            <pc:docMk/>
            <pc:sldMk cId="3262446195" sldId="284"/>
            <ac:spMk id="8" creationId="{2504B2EA-B0F6-4CFC-AA92-249B8C5EEAE3}"/>
          </ac:spMkLst>
        </pc:spChg>
        <pc:spChg chg="del">
          <ac:chgData name="Máiron Chaves" userId="487d8dbb460ddda9" providerId="LiveId" clId="{FB89D433-D2E0-40D0-841C-CB4D2BF91F3B}" dt="2020-08-01T23:14:22.563" v="326" actId="478"/>
          <ac:spMkLst>
            <pc:docMk/>
            <pc:sldMk cId="3262446195" sldId="284"/>
            <ac:spMk id="9" creationId="{1A0122BE-F8C1-42B1-8620-D1E71888737C}"/>
          </ac:spMkLst>
        </pc:spChg>
        <pc:spChg chg="add mod">
          <ac:chgData name="Máiron Chaves" userId="487d8dbb460ddda9" providerId="LiveId" clId="{FB89D433-D2E0-40D0-841C-CB4D2BF91F3B}" dt="2020-08-01T23:24:24.612" v="619" actId="1076"/>
          <ac:spMkLst>
            <pc:docMk/>
            <pc:sldMk cId="3262446195" sldId="284"/>
            <ac:spMk id="11" creationId="{55B52630-D09E-442D-BBF0-6EB72E94363B}"/>
          </ac:spMkLst>
        </pc:spChg>
        <pc:picChg chg="add mod">
          <ac:chgData name="Máiron Chaves" userId="487d8dbb460ddda9" providerId="LiveId" clId="{FB89D433-D2E0-40D0-841C-CB4D2BF91F3B}" dt="2020-08-02T01:11:29.363" v="2280" actId="207"/>
          <ac:picMkLst>
            <pc:docMk/>
            <pc:sldMk cId="3262446195" sldId="284"/>
            <ac:picMk id="3" creationId="{1F5F0311-4FA4-4C58-BA20-35235FB0D072}"/>
          </ac:picMkLst>
        </pc:picChg>
        <pc:picChg chg="add mod">
          <ac:chgData name="Máiron Chaves" userId="487d8dbb460ddda9" providerId="LiveId" clId="{FB89D433-D2E0-40D0-841C-CB4D2BF91F3B}" dt="2020-08-01T23:24:29.829" v="621" actId="1076"/>
          <ac:picMkLst>
            <pc:docMk/>
            <pc:sldMk cId="3262446195" sldId="284"/>
            <ac:picMk id="10" creationId="{435E4AA8-0D4A-4B20-B5E4-1F5C385E9DD8}"/>
          </ac:picMkLst>
        </pc:picChg>
        <pc:picChg chg="del">
          <ac:chgData name="Máiron Chaves" userId="487d8dbb460ddda9" providerId="LiveId" clId="{FB89D433-D2E0-40D0-841C-CB4D2BF91F3B}" dt="2020-08-01T23:14:20.136" v="325" actId="478"/>
          <ac:picMkLst>
            <pc:docMk/>
            <pc:sldMk cId="3262446195" sldId="284"/>
            <ac:picMk id="1026" creationId="{BA4CA146-9312-42C4-9C8A-A0C6E934E9CA}"/>
          </ac:picMkLst>
        </pc:picChg>
        <pc:picChg chg="del">
          <ac:chgData name="Máiron Chaves" userId="487d8dbb460ddda9" providerId="LiveId" clId="{FB89D433-D2E0-40D0-841C-CB4D2BF91F3B}" dt="2020-08-01T23:14:23.424" v="327" actId="478"/>
          <ac:picMkLst>
            <pc:docMk/>
            <pc:sldMk cId="3262446195" sldId="284"/>
            <ac:picMk id="2052" creationId="{EF96CAA3-8365-4FC1-80B7-A137F36FFC2B}"/>
          </ac:picMkLst>
        </pc:picChg>
      </pc:sldChg>
      <pc:sldChg chg="addSp delSp modSp add mod">
        <pc:chgData name="Máiron Chaves" userId="487d8dbb460ddda9" providerId="LiveId" clId="{FB89D433-D2E0-40D0-841C-CB4D2BF91F3B}" dt="2020-08-01T23:24:19.596" v="618" actId="1076"/>
        <pc:sldMkLst>
          <pc:docMk/>
          <pc:sldMk cId="752326312" sldId="285"/>
        </pc:sldMkLst>
        <pc:spChg chg="mod">
          <ac:chgData name="Máiron Chaves" userId="487d8dbb460ddda9" providerId="LiveId" clId="{FB89D433-D2E0-40D0-841C-CB4D2BF91F3B}" dt="2020-08-01T23:21:25.712" v="558" actId="20577"/>
          <ac:spMkLst>
            <pc:docMk/>
            <pc:sldMk cId="752326312" sldId="285"/>
            <ac:spMk id="7" creationId="{00000000-0000-0000-0000-000000000000}"/>
          </ac:spMkLst>
        </pc:spChg>
        <pc:spChg chg="mod">
          <ac:chgData name="Máiron Chaves" userId="487d8dbb460ddda9" providerId="LiveId" clId="{FB89D433-D2E0-40D0-841C-CB4D2BF91F3B}" dt="2020-08-01T23:21:44.961" v="559" actId="1076"/>
          <ac:spMkLst>
            <pc:docMk/>
            <pc:sldMk cId="752326312" sldId="285"/>
            <ac:spMk id="8" creationId="{2504B2EA-B0F6-4CFC-AA92-249B8C5EEAE3}"/>
          </ac:spMkLst>
        </pc:spChg>
        <pc:spChg chg="del">
          <ac:chgData name="Máiron Chaves" userId="487d8dbb460ddda9" providerId="LiveId" clId="{FB89D433-D2E0-40D0-841C-CB4D2BF91F3B}" dt="2020-08-01T23:20:03.115" v="531" actId="478"/>
          <ac:spMkLst>
            <pc:docMk/>
            <pc:sldMk cId="752326312" sldId="285"/>
            <ac:spMk id="11" creationId="{55B52630-D09E-442D-BBF0-6EB72E94363B}"/>
          </ac:spMkLst>
        </pc:spChg>
        <pc:spChg chg="add mod">
          <ac:chgData name="Máiron Chaves" userId="487d8dbb460ddda9" providerId="LiveId" clId="{FB89D433-D2E0-40D0-841C-CB4D2BF91F3B}" dt="2020-08-01T23:24:19.596" v="618" actId="1076"/>
          <ac:spMkLst>
            <pc:docMk/>
            <pc:sldMk cId="752326312" sldId="285"/>
            <ac:spMk id="13" creationId="{C9347545-1C1C-4157-8D03-BED186796E7C}"/>
          </ac:spMkLst>
        </pc:spChg>
        <pc:grpChg chg="add mod">
          <ac:chgData name="Máiron Chaves" userId="487d8dbb460ddda9" providerId="LiveId" clId="{FB89D433-D2E0-40D0-841C-CB4D2BF91F3B}" dt="2020-08-01T23:24:12.774" v="617" actId="1076"/>
          <ac:grpSpMkLst>
            <pc:docMk/>
            <pc:sldMk cId="752326312" sldId="285"/>
            <ac:grpSpMk id="9" creationId="{CEF51BFB-501B-4717-B638-D9063FC6DF40}"/>
          </ac:grpSpMkLst>
        </pc:grpChg>
        <pc:picChg chg="del">
          <ac:chgData name="Máiron Chaves" userId="487d8dbb460ddda9" providerId="LiveId" clId="{FB89D433-D2E0-40D0-841C-CB4D2BF91F3B}" dt="2020-08-01T23:19:18.592" v="516" actId="478"/>
          <ac:picMkLst>
            <pc:docMk/>
            <pc:sldMk cId="752326312" sldId="285"/>
            <ac:picMk id="10" creationId="{435E4AA8-0D4A-4B20-B5E4-1F5C385E9DD8}"/>
          </ac:picMkLst>
        </pc:picChg>
        <pc:picChg chg="add mod">
          <ac:chgData name="Máiron Chaves" userId="487d8dbb460ddda9" providerId="LiveId" clId="{FB89D433-D2E0-40D0-841C-CB4D2BF91F3B}" dt="2020-08-01T23:20:56.854" v="547" actId="1076"/>
          <ac:picMkLst>
            <pc:docMk/>
            <pc:sldMk cId="752326312" sldId="285"/>
            <ac:picMk id="12" creationId="{B427BBC9-9968-4636-875A-D153B2071D84}"/>
          </ac:picMkLst>
        </pc:picChg>
      </pc:sldChg>
      <pc:sldChg chg="addSp delSp modSp add mod">
        <pc:chgData name="Máiron Chaves" userId="487d8dbb460ddda9" providerId="LiveId" clId="{FB89D433-D2E0-40D0-841C-CB4D2BF91F3B}" dt="2020-08-02T01:10:34.213" v="2272" actId="1076"/>
        <pc:sldMkLst>
          <pc:docMk/>
          <pc:sldMk cId="4068907621" sldId="286"/>
        </pc:sldMkLst>
        <pc:spChg chg="add mod">
          <ac:chgData name="Máiron Chaves" userId="487d8dbb460ddda9" providerId="LiveId" clId="{FB89D433-D2E0-40D0-841C-CB4D2BF91F3B}" dt="2020-08-01T23:27:11.028" v="637" actId="1076"/>
          <ac:spMkLst>
            <pc:docMk/>
            <pc:sldMk cId="4068907621" sldId="286"/>
            <ac:spMk id="2" creationId="{563722F1-E478-4CAE-AA9D-07DED857583C}"/>
          </ac:spMkLst>
        </pc:spChg>
        <pc:spChg chg="mod">
          <ac:chgData name="Máiron Chaves" userId="487d8dbb460ddda9" providerId="LiveId" clId="{FB89D433-D2E0-40D0-841C-CB4D2BF91F3B}" dt="2020-08-01T23:27:24.698" v="639" actId="207"/>
          <ac:spMkLst>
            <pc:docMk/>
            <pc:sldMk cId="4068907621" sldId="286"/>
            <ac:spMk id="6" creationId="{2BFB0DAE-2EE0-4AD9-B294-155399353FDE}"/>
          </ac:spMkLst>
        </pc:spChg>
        <pc:spChg chg="mod">
          <ac:chgData name="Máiron Chaves" userId="487d8dbb460ddda9" providerId="LiveId" clId="{FB89D433-D2E0-40D0-841C-CB4D2BF91F3B}" dt="2020-08-02T01:10:34.213" v="2272" actId="1076"/>
          <ac:spMkLst>
            <pc:docMk/>
            <pc:sldMk cId="4068907621" sldId="286"/>
            <ac:spMk id="8" creationId="{2504B2EA-B0F6-4CFC-AA92-249B8C5EEAE3}"/>
          </ac:spMkLst>
        </pc:spChg>
        <pc:grpChg chg="del">
          <ac:chgData name="Máiron Chaves" userId="487d8dbb460ddda9" providerId="LiveId" clId="{FB89D433-D2E0-40D0-841C-CB4D2BF91F3B}" dt="2020-08-01T23:23:01.168" v="561" actId="478"/>
          <ac:grpSpMkLst>
            <pc:docMk/>
            <pc:sldMk cId="4068907621" sldId="286"/>
            <ac:grpSpMk id="9" creationId="{CEF51BFB-501B-4717-B638-D9063FC6DF40}"/>
          </ac:grpSpMkLst>
        </pc:grpChg>
        <pc:grpChg chg="add mod">
          <ac:chgData name="Máiron Chaves" userId="487d8dbb460ddda9" providerId="LiveId" clId="{FB89D433-D2E0-40D0-841C-CB4D2BF91F3B}" dt="2020-08-02T01:10:29.151" v="2271" actId="1076"/>
          <ac:grpSpMkLst>
            <pc:docMk/>
            <pc:sldMk cId="4068907621" sldId="286"/>
            <ac:grpSpMk id="10" creationId="{141BFADB-BEAB-4F21-B9AF-D228AE4D63CA}"/>
          </ac:grpSpMkLst>
        </pc:grpChg>
        <pc:picChg chg="add del mod">
          <ac:chgData name="Máiron Chaves" userId="487d8dbb460ddda9" providerId="LiveId" clId="{FB89D433-D2E0-40D0-841C-CB4D2BF91F3B}" dt="2020-08-01T23:27:15.524" v="638" actId="27803"/>
          <ac:picMkLst>
            <pc:docMk/>
            <pc:sldMk cId="4068907621" sldId="286"/>
            <ac:picMk id="5" creationId="{2BFB0DAE-2EE0-4AD9-B294-155399353FDE}"/>
          </ac:picMkLst>
        </pc:picChg>
        <pc:picChg chg="add mod">
          <ac:chgData name="Máiron Chaves" userId="487d8dbb460ddda9" providerId="LiveId" clId="{FB89D433-D2E0-40D0-841C-CB4D2BF91F3B}" dt="2020-08-01T23:23:02.376" v="562"/>
          <ac:picMkLst>
            <pc:docMk/>
            <pc:sldMk cId="4068907621" sldId="286"/>
            <ac:picMk id="11" creationId="{22C9CA0A-1166-4A68-9882-95B46444B18D}"/>
          </ac:picMkLst>
        </pc:picChg>
        <pc:picChg chg="add mod">
          <ac:chgData name="Máiron Chaves" userId="487d8dbb460ddda9" providerId="LiveId" clId="{FB89D433-D2E0-40D0-841C-CB4D2BF91F3B}" dt="2020-08-01T23:23:02.376" v="562"/>
          <ac:picMkLst>
            <pc:docMk/>
            <pc:sldMk cId="4068907621" sldId="286"/>
            <ac:picMk id="14" creationId="{BDDB0657-8A5B-4AEA-84B1-79F4848C14F8}"/>
          </ac:picMkLst>
        </pc:picChg>
      </pc:sldChg>
      <pc:sldChg chg="addSp delSp modSp add mod">
        <pc:chgData name="Máiron Chaves" userId="487d8dbb460ddda9" providerId="LiveId" clId="{FB89D433-D2E0-40D0-841C-CB4D2BF91F3B}" dt="2020-08-02T14:56:20.357" v="2362" actId="208"/>
        <pc:sldMkLst>
          <pc:docMk/>
          <pc:sldMk cId="1391045494" sldId="287"/>
        </pc:sldMkLst>
        <pc:spChg chg="del">
          <ac:chgData name="Máiron Chaves" userId="487d8dbb460ddda9" providerId="LiveId" clId="{FB89D433-D2E0-40D0-841C-CB4D2BF91F3B}" dt="2020-08-01T23:27:58.707" v="643" actId="478"/>
          <ac:spMkLst>
            <pc:docMk/>
            <pc:sldMk cId="1391045494" sldId="287"/>
            <ac:spMk id="2" creationId="{563722F1-E478-4CAE-AA9D-07DED857583C}"/>
          </ac:spMkLst>
        </pc:spChg>
        <pc:spChg chg="del">
          <ac:chgData name="Máiron Chaves" userId="487d8dbb460ddda9" providerId="LiveId" clId="{FB89D433-D2E0-40D0-841C-CB4D2BF91F3B}" dt="2020-08-01T23:27:59.598" v="644" actId="478"/>
          <ac:spMkLst>
            <pc:docMk/>
            <pc:sldMk cId="1391045494" sldId="287"/>
            <ac:spMk id="6" creationId="{2BFB0DAE-2EE0-4AD9-B294-155399353FDE}"/>
          </ac:spMkLst>
        </pc:spChg>
        <pc:spChg chg="mod">
          <ac:chgData name="Máiron Chaves" userId="487d8dbb460ddda9" providerId="LiveId" clId="{FB89D433-D2E0-40D0-841C-CB4D2BF91F3B}" dt="2020-08-01T23:29:34.404" v="657" actId="1076"/>
          <ac:spMkLst>
            <pc:docMk/>
            <pc:sldMk cId="1391045494" sldId="287"/>
            <ac:spMk id="8" creationId="{2504B2EA-B0F6-4CFC-AA92-249B8C5EEAE3}"/>
          </ac:spMkLst>
        </pc:spChg>
        <pc:grpChg chg="del">
          <ac:chgData name="Máiron Chaves" userId="487d8dbb460ddda9" providerId="LiveId" clId="{FB89D433-D2E0-40D0-841C-CB4D2BF91F3B}" dt="2020-08-01T23:27:53.717" v="641" actId="478"/>
          <ac:grpSpMkLst>
            <pc:docMk/>
            <pc:sldMk cId="1391045494" sldId="287"/>
            <ac:grpSpMk id="10" creationId="{141BFADB-BEAB-4F21-B9AF-D228AE4D63CA}"/>
          </ac:grpSpMkLst>
        </pc:grpChg>
        <pc:picChg chg="add mod">
          <ac:chgData name="Máiron Chaves" userId="487d8dbb460ddda9" providerId="LiveId" clId="{FB89D433-D2E0-40D0-841C-CB4D2BF91F3B}" dt="2020-08-01T23:29:27.309" v="656" actId="1076"/>
          <ac:picMkLst>
            <pc:docMk/>
            <pc:sldMk cId="1391045494" sldId="287"/>
            <ac:picMk id="12" creationId="{73676230-C674-4A9D-BC5F-48A6FDE2A0F9}"/>
          </ac:picMkLst>
        </pc:picChg>
        <pc:cxnChg chg="add mod">
          <ac:chgData name="Máiron Chaves" userId="487d8dbb460ddda9" providerId="LiveId" clId="{FB89D433-D2E0-40D0-841C-CB4D2BF91F3B}" dt="2020-08-02T14:56:20.357" v="2362" actId="208"/>
          <ac:cxnSpMkLst>
            <pc:docMk/>
            <pc:sldMk cId="1391045494" sldId="287"/>
            <ac:cxnSpMk id="5" creationId="{0368640B-E085-4C39-9A9B-C98B0188B42B}"/>
          </ac:cxnSpMkLst>
        </pc:cxnChg>
      </pc:sldChg>
      <pc:sldChg chg="addSp delSp modSp add mod">
        <pc:chgData name="Máiron Chaves" userId="487d8dbb460ddda9" providerId="LiveId" clId="{FB89D433-D2E0-40D0-841C-CB4D2BF91F3B}" dt="2020-08-02T01:13:23.654" v="2295" actId="1076"/>
        <pc:sldMkLst>
          <pc:docMk/>
          <pc:sldMk cId="2517019669" sldId="288"/>
        </pc:sldMkLst>
        <pc:spChg chg="mod ord">
          <ac:chgData name="Máiron Chaves" userId="487d8dbb460ddda9" providerId="LiveId" clId="{FB89D433-D2E0-40D0-841C-CB4D2BF91F3B}" dt="2020-08-02T01:13:23.654" v="2295" actId="1076"/>
          <ac:spMkLst>
            <pc:docMk/>
            <pc:sldMk cId="2517019669" sldId="288"/>
            <ac:spMk id="8" creationId="{2504B2EA-B0F6-4CFC-AA92-249B8C5EEAE3}"/>
          </ac:spMkLst>
        </pc:spChg>
        <pc:picChg chg="add mod ord">
          <ac:chgData name="Máiron Chaves" userId="487d8dbb460ddda9" providerId="LiveId" clId="{FB89D433-D2E0-40D0-841C-CB4D2BF91F3B}" dt="2020-08-01T23:31:07.895" v="670" actId="14100"/>
          <ac:picMkLst>
            <pc:docMk/>
            <pc:sldMk cId="2517019669" sldId="288"/>
            <ac:picMk id="6" creationId="{4D01B196-3AF1-49A0-9F8F-7EBC2CBF7617}"/>
          </ac:picMkLst>
        </pc:picChg>
        <pc:picChg chg="del">
          <ac:chgData name="Máiron Chaves" userId="487d8dbb460ddda9" providerId="LiveId" clId="{FB89D433-D2E0-40D0-841C-CB4D2BF91F3B}" dt="2020-08-01T23:29:50.323" v="659" actId="478"/>
          <ac:picMkLst>
            <pc:docMk/>
            <pc:sldMk cId="2517019669" sldId="288"/>
            <ac:picMk id="12" creationId="{73676230-C674-4A9D-BC5F-48A6FDE2A0F9}"/>
          </ac:picMkLst>
        </pc:picChg>
      </pc:sldChg>
      <pc:sldChg chg="addSp delSp modSp add mod">
        <pc:chgData name="Máiron Chaves" userId="487d8dbb460ddda9" providerId="LiveId" clId="{FB89D433-D2E0-40D0-841C-CB4D2BF91F3B}" dt="2020-08-01T23:34:07.549" v="690" actId="1076"/>
        <pc:sldMkLst>
          <pc:docMk/>
          <pc:sldMk cId="1899639966" sldId="289"/>
        </pc:sldMkLst>
        <pc:spChg chg="mod">
          <ac:chgData name="Máiron Chaves" userId="487d8dbb460ddda9" providerId="LiveId" clId="{FB89D433-D2E0-40D0-841C-CB4D2BF91F3B}" dt="2020-08-01T23:34:07.549" v="690" actId="1076"/>
          <ac:spMkLst>
            <pc:docMk/>
            <pc:sldMk cId="1899639966" sldId="289"/>
            <ac:spMk id="8" creationId="{2504B2EA-B0F6-4CFC-AA92-249B8C5EEAE3}"/>
          </ac:spMkLst>
        </pc:spChg>
        <pc:picChg chg="del">
          <ac:chgData name="Máiron Chaves" userId="487d8dbb460ddda9" providerId="LiveId" clId="{FB89D433-D2E0-40D0-841C-CB4D2BF91F3B}" dt="2020-08-01T23:31:13.208" v="672" actId="478"/>
          <ac:picMkLst>
            <pc:docMk/>
            <pc:sldMk cId="1899639966" sldId="289"/>
            <ac:picMk id="6" creationId="{4D01B196-3AF1-49A0-9F8F-7EBC2CBF7617}"/>
          </ac:picMkLst>
        </pc:picChg>
        <pc:picChg chg="add mod">
          <ac:chgData name="Máiron Chaves" userId="487d8dbb460ddda9" providerId="LiveId" clId="{FB89D433-D2E0-40D0-841C-CB4D2BF91F3B}" dt="2020-08-01T23:33:26.614" v="675" actId="14100"/>
          <ac:picMkLst>
            <pc:docMk/>
            <pc:sldMk cId="1899639966" sldId="289"/>
            <ac:picMk id="9" creationId="{2054B3B9-BF38-4A5A-A622-5E0659579D8A}"/>
          </ac:picMkLst>
        </pc:picChg>
      </pc:sldChg>
      <pc:sldChg chg="addSp delSp modSp add mod">
        <pc:chgData name="Máiron Chaves" userId="487d8dbb460ddda9" providerId="LiveId" clId="{FB89D433-D2E0-40D0-841C-CB4D2BF91F3B}" dt="2020-08-01T23:35:26.765" v="703" actId="1076"/>
        <pc:sldMkLst>
          <pc:docMk/>
          <pc:sldMk cId="2187895321" sldId="290"/>
        </pc:sldMkLst>
        <pc:spChg chg="mod">
          <ac:chgData name="Máiron Chaves" userId="487d8dbb460ddda9" providerId="LiveId" clId="{FB89D433-D2E0-40D0-841C-CB4D2BF91F3B}" dt="2020-08-01T23:35:24.845" v="702" actId="1076"/>
          <ac:spMkLst>
            <pc:docMk/>
            <pc:sldMk cId="2187895321" sldId="290"/>
            <ac:spMk id="8" creationId="{2504B2EA-B0F6-4CFC-AA92-249B8C5EEAE3}"/>
          </ac:spMkLst>
        </pc:spChg>
        <pc:spChg chg="add mod">
          <ac:chgData name="Máiron Chaves" userId="487d8dbb460ddda9" providerId="LiveId" clId="{FB89D433-D2E0-40D0-841C-CB4D2BF91F3B}" dt="2020-08-01T23:34:49.845" v="693"/>
          <ac:spMkLst>
            <pc:docMk/>
            <pc:sldMk cId="2187895321" sldId="290"/>
            <ac:spMk id="11" creationId="{108DB284-35AF-49E3-A6E8-77E0707B3862}"/>
          </ac:spMkLst>
        </pc:spChg>
        <pc:spChg chg="add mod">
          <ac:chgData name="Máiron Chaves" userId="487d8dbb460ddda9" providerId="LiveId" clId="{FB89D433-D2E0-40D0-841C-CB4D2BF91F3B}" dt="2020-08-01T23:34:49.845" v="693"/>
          <ac:spMkLst>
            <pc:docMk/>
            <pc:sldMk cId="2187895321" sldId="290"/>
            <ac:spMk id="12" creationId="{85040372-411F-4DDF-A4C9-629C6FB6AFA6}"/>
          </ac:spMkLst>
        </pc:spChg>
        <pc:grpChg chg="add mod">
          <ac:chgData name="Máiron Chaves" userId="487d8dbb460ddda9" providerId="LiveId" clId="{FB89D433-D2E0-40D0-841C-CB4D2BF91F3B}" dt="2020-08-01T23:35:26.765" v="703" actId="1076"/>
          <ac:grpSpMkLst>
            <pc:docMk/>
            <pc:sldMk cId="2187895321" sldId="290"/>
            <ac:grpSpMk id="6" creationId="{6E813315-8C51-46E6-802F-B5990EF9A98A}"/>
          </ac:grpSpMkLst>
        </pc:grpChg>
        <pc:picChg chg="del">
          <ac:chgData name="Máiron Chaves" userId="487d8dbb460ddda9" providerId="LiveId" clId="{FB89D433-D2E0-40D0-841C-CB4D2BF91F3B}" dt="2020-08-01T23:34:19.678" v="692" actId="478"/>
          <ac:picMkLst>
            <pc:docMk/>
            <pc:sldMk cId="2187895321" sldId="290"/>
            <ac:picMk id="9" creationId="{2054B3B9-BF38-4A5A-A622-5E0659579D8A}"/>
          </ac:picMkLst>
        </pc:picChg>
        <pc:picChg chg="add mod">
          <ac:chgData name="Máiron Chaves" userId="487d8dbb460ddda9" providerId="LiveId" clId="{FB89D433-D2E0-40D0-841C-CB4D2BF91F3B}" dt="2020-08-01T23:34:49.845" v="693"/>
          <ac:picMkLst>
            <pc:docMk/>
            <pc:sldMk cId="2187895321" sldId="290"/>
            <ac:picMk id="10" creationId="{D4C3DDA6-CCFB-45BE-B81A-D18792A90122}"/>
          </ac:picMkLst>
        </pc:picChg>
      </pc:sldChg>
      <pc:sldChg chg="add del">
        <pc:chgData name="Máiron Chaves" userId="487d8dbb460ddda9" providerId="LiveId" clId="{FB89D433-D2E0-40D0-841C-CB4D2BF91F3B}" dt="2020-08-02T15:14:49.997" v="2373" actId="47"/>
        <pc:sldMkLst>
          <pc:docMk/>
          <pc:sldMk cId="2110168790" sldId="291"/>
        </pc:sldMkLst>
      </pc:sldChg>
      <pc:sldChg chg="addSp delSp modSp add mod">
        <pc:chgData name="Máiron Chaves" userId="487d8dbb460ddda9" providerId="LiveId" clId="{FB89D433-D2E0-40D0-841C-CB4D2BF91F3B}" dt="2020-08-01T23:41:50.997" v="755" actId="1076"/>
        <pc:sldMkLst>
          <pc:docMk/>
          <pc:sldMk cId="3578915153" sldId="292"/>
        </pc:sldMkLst>
        <pc:spChg chg="add mod">
          <ac:chgData name="Máiron Chaves" userId="487d8dbb460ddda9" providerId="LiveId" clId="{FB89D433-D2E0-40D0-841C-CB4D2BF91F3B}" dt="2020-08-01T23:41:43.789" v="753" actId="1076"/>
          <ac:spMkLst>
            <pc:docMk/>
            <pc:sldMk cId="3578915153" sldId="292"/>
            <ac:spMk id="2" creationId="{D810ABE1-7411-462E-BDFE-3D12D4D31656}"/>
          </ac:spMkLst>
        </pc:spChg>
        <pc:spChg chg="mod">
          <ac:chgData name="Máiron Chaves" userId="487d8dbb460ddda9" providerId="LiveId" clId="{FB89D433-D2E0-40D0-841C-CB4D2BF91F3B}" dt="2020-08-01T23:36:25.307" v="728" actId="20577"/>
          <ac:spMkLst>
            <pc:docMk/>
            <pc:sldMk cId="3578915153" sldId="292"/>
            <ac:spMk id="7" creationId="{00000000-0000-0000-0000-000000000000}"/>
          </ac:spMkLst>
        </pc:spChg>
        <pc:spChg chg="mod">
          <ac:chgData name="Máiron Chaves" userId="487d8dbb460ddda9" providerId="LiveId" clId="{FB89D433-D2E0-40D0-841C-CB4D2BF91F3B}" dt="2020-08-01T23:37:50.111" v="742" actId="20577"/>
          <ac:spMkLst>
            <pc:docMk/>
            <pc:sldMk cId="3578915153" sldId="292"/>
            <ac:spMk id="8" creationId="{2504B2EA-B0F6-4CFC-AA92-249B8C5EEAE3}"/>
          </ac:spMkLst>
        </pc:spChg>
        <pc:grpChg chg="del">
          <ac:chgData name="Máiron Chaves" userId="487d8dbb460ddda9" providerId="LiveId" clId="{FB89D433-D2E0-40D0-841C-CB4D2BF91F3B}" dt="2020-08-01T23:37:01.869" v="729" actId="478"/>
          <ac:grpSpMkLst>
            <pc:docMk/>
            <pc:sldMk cId="3578915153" sldId="292"/>
            <ac:grpSpMk id="6" creationId="{6E813315-8C51-46E6-802F-B5990EF9A98A}"/>
          </ac:grpSpMkLst>
        </pc:grpChg>
        <pc:picChg chg="add mod">
          <ac:chgData name="Máiron Chaves" userId="487d8dbb460ddda9" providerId="LiveId" clId="{FB89D433-D2E0-40D0-841C-CB4D2BF91F3B}" dt="2020-08-01T23:41:50.997" v="755" actId="1076"/>
          <ac:picMkLst>
            <pc:docMk/>
            <pc:sldMk cId="3578915153" sldId="292"/>
            <ac:picMk id="6146" creationId="{84338BCE-5558-42D3-AD4A-C4E6CAB52AA4}"/>
          </ac:picMkLst>
        </pc:picChg>
      </pc:sldChg>
      <pc:sldChg chg="addSp delSp modSp add mod">
        <pc:chgData name="Máiron Chaves" userId="487d8dbb460ddda9" providerId="LiveId" clId="{FB89D433-D2E0-40D0-841C-CB4D2BF91F3B}" dt="2020-08-02T15:00:57.132" v="2371" actId="20577"/>
        <pc:sldMkLst>
          <pc:docMk/>
          <pc:sldMk cId="4000758204" sldId="293"/>
        </pc:sldMkLst>
        <pc:spChg chg="del">
          <ac:chgData name="Máiron Chaves" userId="487d8dbb460ddda9" providerId="LiveId" clId="{FB89D433-D2E0-40D0-841C-CB4D2BF91F3B}" dt="2020-08-01T23:42:15.408" v="758" actId="478"/>
          <ac:spMkLst>
            <pc:docMk/>
            <pc:sldMk cId="4000758204" sldId="293"/>
            <ac:spMk id="2" creationId="{D810ABE1-7411-462E-BDFE-3D12D4D31656}"/>
          </ac:spMkLst>
        </pc:spChg>
        <pc:spChg chg="mod">
          <ac:chgData name="Máiron Chaves" userId="487d8dbb460ddda9" providerId="LiveId" clId="{FB89D433-D2E0-40D0-841C-CB4D2BF91F3B}" dt="2020-08-02T15:00:57.132" v="2371" actId="20577"/>
          <ac:spMkLst>
            <pc:docMk/>
            <pc:sldMk cId="4000758204" sldId="293"/>
            <ac:spMk id="8" creationId="{2504B2EA-B0F6-4CFC-AA92-249B8C5EEAE3}"/>
          </ac:spMkLst>
        </pc:spChg>
        <pc:spChg chg="add mod">
          <ac:chgData name="Máiron Chaves" userId="487d8dbb460ddda9" providerId="LiveId" clId="{FB89D433-D2E0-40D0-841C-CB4D2BF91F3B}" dt="2020-08-01T23:45:16.054" v="807"/>
          <ac:spMkLst>
            <pc:docMk/>
            <pc:sldMk cId="4000758204" sldId="293"/>
            <ac:spMk id="12" creationId="{2D958F2C-C563-40F5-B3D6-ADA0427C91DB}"/>
          </ac:spMkLst>
        </pc:spChg>
        <pc:spChg chg="add mod">
          <ac:chgData name="Máiron Chaves" userId="487d8dbb460ddda9" providerId="LiveId" clId="{FB89D433-D2E0-40D0-841C-CB4D2BF91F3B}" dt="2020-08-01T23:45:16.054" v="807"/>
          <ac:spMkLst>
            <pc:docMk/>
            <pc:sldMk cId="4000758204" sldId="293"/>
            <ac:spMk id="14" creationId="{834C5558-48C0-48E5-8A69-5431248FC0CC}"/>
          </ac:spMkLst>
        </pc:spChg>
        <pc:spChg chg="add mod">
          <ac:chgData name="Máiron Chaves" userId="487d8dbb460ddda9" providerId="LiveId" clId="{FB89D433-D2E0-40D0-841C-CB4D2BF91F3B}" dt="2020-08-01T23:45:16.054" v="807"/>
          <ac:spMkLst>
            <pc:docMk/>
            <pc:sldMk cId="4000758204" sldId="293"/>
            <ac:spMk id="16" creationId="{66FA7476-60FD-420C-B235-21517FA6A2A1}"/>
          </ac:spMkLst>
        </pc:spChg>
        <pc:grpChg chg="add del mod">
          <ac:chgData name="Máiron Chaves" userId="487d8dbb460ddda9" providerId="LiveId" clId="{FB89D433-D2E0-40D0-841C-CB4D2BF91F3B}" dt="2020-08-01T23:45:36.856" v="817" actId="478"/>
          <ac:grpSpMkLst>
            <pc:docMk/>
            <pc:sldMk cId="4000758204" sldId="293"/>
            <ac:grpSpMk id="9" creationId="{3A55C0D0-6D8B-4F33-8392-AA189A22B56E}"/>
          </ac:grpSpMkLst>
        </pc:grpChg>
        <pc:picChg chg="add mod">
          <ac:chgData name="Máiron Chaves" userId="487d8dbb460ddda9" providerId="LiveId" clId="{FB89D433-D2E0-40D0-841C-CB4D2BF91F3B}" dt="2020-08-01T23:45:16.054" v="807"/>
          <ac:picMkLst>
            <pc:docMk/>
            <pc:sldMk cId="4000758204" sldId="293"/>
            <ac:picMk id="10" creationId="{85D8D7AA-D854-4B75-81BE-8B828FE873B0}"/>
          </ac:picMkLst>
        </pc:picChg>
        <pc:picChg chg="del">
          <ac:chgData name="Máiron Chaves" userId="487d8dbb460ddda9" providerId="LiveId" clId="{FB89D433-D2E0-40D0-841C-CB4D2BF91F3B}" dt="2020-08-01T23:42:11.697" v="757" actId="478"/>
          <ac:picMkLst>
            <pc:docMk/>
            <pc:sldMk cId="4000758204" sldId="293"/>
            <ac:picMk id="6146" creationId="{84338BCE-5558-42D3-AD4A-C4E6CAB52AA4}"/>
          </ac:picMkLst>
        </pc:picChg>
        <pc:cxnChg chg="add mod">
          <ac:chgData name="Máiron Chaves" userId="487d8dbb460ddda9" providerId="LiveId" clId="{FB89D433-D2E0-40D0-841C-CB4D2BF91F3B}" dt="2020-08-01T23:45:16.054" v="807"/>
          <ac:cxnSpMkLst>
            <pc:docMk/>
            <pc:sldMk cId="4000758204" sldId="293"/>
            <ac:cxnSpMk id="11" creationId="{4E031CDD-2997-44E5-8119-19F6B1EA2875}"/>
          </ac:cxnSpMkLst>
        </pc:cxnChg>
        <pc:cxnChg chg="add mod">
          <ac:chgData name="Máiron Chaves" userId="487d8dbb460ddda9" providerId="LiveId" clId="{FB89D433-D2E0-40D0-841C-CB4D2BF91F3B}" dt="2020-08-01T23:45:16.054" v="807"/>
          <ac:cxnSpMkLst>
            <pc:docMk/>
            <pc:sldMk cId="4000758204" sldId="293"/>
            <ac:cxnSpMk id="13" creationId="{ECD7EC86-F3AB-4005-887B-619E5AA91C95}"/>
          </ac:cxnSpMkLst>
        </pc:cxnChg>
        <pc:cxnChg chg="add mod">
          <ac:chgData name="Máiron Chaves" userId="487d8dbb460ddda9" providerId="LiveId" clId="{FB89D433-D2E0-40D0-841C-CB4D2BF91F3B}" dt="2020-08-01T23:45:16.054" v="807"/>
          <ac:cxnSpMkLst>
            <pc:docMk/>
            <pc:sldMk cId="4000758204" sldId="293"/>
            <ac:cxnSpMk id="15" creationId="{2703AB2A-E034-4D2E-8608-4AA1BFA5FADA}"/>
          </ac:cxnSpMkLst>
        </pc:cxnChg>
      </pc:sldChg>
      <pc:sldChg chg="addSp modSp add mod">
        <pc:chgData name="Máiron Chaves" userId="487d8dbb460ddda9" providerId="LiveId" clId="{FB89D433-D2E0-40D0-841C-CB4D2BF91F3B}" dt="2020-08-01T23:51:52.910" v="970" actId="14100"/>
        <pc:sldMkLst>
          <pc:docMk/>
          <pc:sldMk cId="2654721234" sldId="294"/>
        </pc:sldMkLst>
        <pc:spChg chg="add mod">
          <ac:chgData name="Máiron Chaves" userId="487d8dbb460ddda9" providerId="LiveId" clId="{FB89D433-D2E0-40D0-841C-CB4D2BF91F3B}" dt="2020-08-01T23:50:47.141" v="867" actId="1076"/>
          <ac:spMkLst>
            <pc:docMk/>
            <pc:sldMk cId="2654721234" sldId="294"/>
            <ac:spMk id="2" creationId="{706E46FA-A8ED-4C8C-8F5D-325D76B0B02C}"/>
          </ac:spMkLst>
        </pc:spChg>
        <pc:spChg chg="mod">
          <ac:chgData name="Máiron Chaves" userId="487d8dbb460ddda9" providerId="LiveId" clId="{FB89D433-D2E0-40D0-841C-CB4D2BF91F3B}" dt="2020-08-01T23:51:37.491" v="969" actId="20577"/>
          <ac:spMkLst>
            <pc:docMk/>
            <pc:sldMk cId="2654721234" sldId="294"/>
            <ac:spMk id="8" creationId="{2504B2EA-B0F6-4CFC-AA92-249B8C5EEAE3}"/>
          </ac:spMkLst>
        </pc:spChg>
        <pc:spChg chg="add mod">
          <ac:chgData name="Máiron Chaves" userId="487d8dbb460ddda9" providerId="LiveId" clId="{FB89D433-D2E0-40D0-841C-CB4D2BF91F3B}" dt="2020-08-01T23:49:11.715" v="858" actId="1076"/>
          <ac:spMkLst>
            <pc:docMk/>
            <pc:sldMk cId="2654721234" sldId="294"/>
            <ac:spMk id="10" creationId="{CE23EB67-4A2E-4F7C-AD8A-A875EBFD4210}"/>
          </ac:spMkLst>
        </pc:spChg>
        <pc:spChg chg="add mod">
          <ac:chgData name="Máiron Chaves" userId="487d8dbb460ddda9" providerId="LiveId" clId="{FB89D433-D2E0-40D0-841C-CB4D2BF91F3B}" dt="2020-08-01T23:49:18.123" v="859" actId="1076"/>
          <ac:spMkLst>
            <pc:docMk/>
            <pc:sldMk cId="2654721234" sldId="294"/>
            <ac:spMk id="12" creationId="{2D63F811-C1A7-4CD7-8404-F0ED4493E63D}"/>
          </ac:spMkLst>
        </pc:spChg>
        <pc:spChg chg="add mod">
          <ac:chgData name="Máiron Chaves" userId="487d8dbb460ddda9" providerId="LiveId" clId="{FB89D433-D2E0-40D0-841C-CB4D2BF91F3B}" dt="2020-08-01T23:49:21.865" v="860" actId="1076"/>
          <ac:spMkLst>
            <pc:docMk/>
            <pc:sldMk cId="2654721234" sldId="294"/>
            <ac:spMk id="14" creationId="{09C07422-9B3D-4D02-A6B7-A380E0A07754}"/>
          </ac:spMkLst>
        </pc:spChg>
        <pc:grpChg chg="add mod">
          <ac:chgData name="Máiron Chaves" userId="487d8dbb460ddda9" providerId="LiveId" clId="{FB89D433-D2E0-40D0-841C-CB4D2BF91F3B}" dt="2020-08-01T23:51:52.910" v="970" actId="14100"/>
          <ac:grpSpMkLst>
            <pc:docMk/>
            <pc:sldMk cId="2654721234" sldId="294"/>
            <ac:grpSpMk id="5" creationId="{859CA8DF-1651-48BF-AF67-45136ADAD128}"/>
          </ac:grpSpMkLst>
        </pc:grpChg>
        <pc:picChg chg="add mod">
          <ac:chgData name="Máiron Chaves" userId="487d8dbb460ddda9" providerId="LiveId" clId="{FB89D433-D2E0-40D0-841C-CB4D2BF91F3B}" dt="2020-08-01T23:48:44.463" v="853"/>
          <ac:picMkLst>
            <pc:docMk/>
            <pc:sldMk cId="2654721234" sldId="294"/>
            <ac:picMk id="6" creationId="{4B644E0D-2962-4A98-8B85-990014CDECBE}"/>
          </ac:picMkLst>
        </pc:picChg>
        <pc:cxnChg chg="add mod">
          <ac:chgData name="Máiron Chaves" userId="487d8dbb460ddda9" providerId="LiveId" clId="{FB89D433-D2E0-40D0-841C-CB4D2BF91F3B}" dt="2020-08-01T23:49:03.614" v="857" actId="1076"/>
          <ac:cxnSpMkLst>
            <pc:docMk/>
            <pc:sldMk cId="2654721234" sldId="294"/>
            <ac:cxnSpMk id="9" creationId="{9F4D2344-C8A5-4E86-91C9-AEC9AB9A4237}"/>
          </ac:cxnSpMkLst>
        </pc:cxnChg>
        <pc:cxnChg chg="add mod">
          <ac:chgData name="Máiron Chaves" userId="487d8dbb460ddda9" providerId="LiveId" clId="{FB89D433-D2E0-40D0-841C-CB4D2BF91F3B}" dt="2020-08-01T23:48:44.463" v="853"/>
          <ac:cxnSpMkLst>
            <pc:docMk/>
            <pc:sldMk cId="2654721234" sldId="294"/>
            <ac:cxnSpMk id="11" creationId="{1D8B8089-2D14-4932-BFB2-775B25EFF70A}"/>
          </ac:cxnSpMkLst>
        </pc:cxnChg>
        <pc:cxnChg chg="add mod">
          <ac:chgData name="Máiron Chaves" userId="487d8dbb460ddda9" providerId="LiveId" clId="{FB89D433-D2E0-40D0-841C-CB4D2BF91F3B}" dt="2020-08-01T23:48:44.463" v="853"/>
          <ac:cxnSpMkLst>
            <pc:docMk/>
            <pc:sldMk cId="2654721234" sldId="294"/>
            <ac:cxnSpMk id="13" creationId="{39AC34B8-A19E-4F92-900D-1E7DD2551B5B}"/>
          </ac:cxnSpMkLst>
        </pc:cxnChg>
      </pc:sldChg>
      <pc:sldChg chg="addSp delSp modSp add mod">
        <pc:chgData name="Máiron Chaves" userId="487d8dbb460ddda9" providerId="LiveId" clId="{FB89D433-D2E0-40D0-841C-CB4D2BF91F3B}" dt="2020-08-02T01:16:59.663" v="2298" actId="20577"/>
        <pc:sldMkLst>
          <pc:docMk/>
          <pc:sldMk cId="3005028718" sldId="295"/>
        </pc:sldMkLst>
        <pc:spChg chg="mod">
          <ac:chgData name="Máiron Chaves" userId="487d8dbb460ddda9" providerId="LiveId" clId="{FB89D433-D2E0-40D0-841C-CB4D2BF91F3B}" dt="2020-08-01T23:55:50.518" v="1178" actId="1076"/>
          <ac:spMkLst>
            <pc:docMk/>
            <pc:sldMk cId="3005028718" sldId="295"/>
            <ac:spMk id="2" creationId="{706E46FA-A8ED-4C8C-8F5D-325D76B0B02C}"/>
          </ac:spMkLst>
        </pc:spChg>
        <pc:spChg chg="mod">
          <ac:chgData name="Máiron Chaves" userId="487d8dbb460ddda9" providerId="LiveId" clId="{FB89D433-D2E0-40D0-841C-CB4D2BF91F3B}" dt="2020-08-02T01:16:59.663" v="2298" actId="20577"/>
          <ac:spMkLst>
            <pc:docMk/>
            <pc:sldMk cId="3005028718" sldId="295"/>
            <ac:spMk id="8" creationId="{2504B2EA-B0F6-4CFC-AA92-249B8C5EEAE3}"/>
          </ac:spMkLst>
        </pc:spChg>
        <pc:grpChg chg="del">
          <ac:chgData name="Máiron Chaves" userId="487d8dbb460ddda9" providerId="LiveId" clId="{FB89D433-D2E0-40D0-841C-CB4D2BF91F3B}" dt="2020-08-01T23:52:30.922" v="972" actId="478"/>
          <ac:grpSpMkLst>
            <pc:docMk/>
            <pc:sldMk cId="3005028718" sldId="295"/>
            <ac:grpSpMk id="5" creationId="{859CA8DF-1651-48BF-AF67-45136ADAD128}"/>
          </ac:grpSpMkLst>
        </pc:grpChg>
        <pc:picChg chg="add mod">
          <ac:chgData name="Máiron Chaves" userId="487d8dbb460ddda9" providerId="LiveId" clId="{FB89D433-D2E0-40D0-841C-CB4D2BF91F3B}" dt="2020-08-01T23:55:47.349" v="1177" actId="1076"/>
          <ac:picMkLst>
            <pc:docMk/>
            <pc:sldMk cId="3005028718" sldId="295"/>
            <ac:picMk id="15" creationId="{D7A949E2-FFCE-4FF1-9247-247F4C9F09F5}"/>
          </ac:picMkLst>
        </pc:picChg>
      </pc:sldChg>
      <pc:sldChg chg="addSp delSp modSp add mod">
        <pc:chgData name="Máiron Chaves" userId="487d8dbb460ddda9" providerId="LiveId" clId="{FB89D433-D2E0-40D0-841C-CB4D2BF91F3B}" dt="2020-08-01T23:59:03.565" v="1208" actId="1076"/>
        <pc:sldMkLst>
          <pc:docMk/>
          <pc:sldMk cId="2988581705" sldId="296"/>
        </pc:sldMkLst>
        <pc:spChg chg="mod">
          <ac:chgData name="Máiron Chaves" userId="487d8dbb460ddda9" providerId="LiveId" clId="{FB89D433-D2E0-40D0-841C-CB4D2BF91F3B}" dt="2020-08-01T23:58:04.446" v="1198" actId="1076"/>
          <ac:spMkLst>
            <pc:docMk/>
            <pc:sldMk cId="2988581705" sldId="296"/>
            <ac:spMk id="2" creationId="{706E46FA-A8ED-4C8C-8F5D-325D76B0B02C}"/>
          </ac:spMkLst>
        </pc:spChg>
        <pc:spChg chg="del">
          <ac:chgData name="Máiron Chaves" userId="487d8dbb460ddda9" providerId="LiveId" clId="{FB89D433-D2E0-40D0-841C-CB4D2BF91F3B}" dt="2020-08-01T23:57:59.974" v="1197" actId="478"/>
          <ac:spMkLst>
            <pc:docMk/>
            <pc:sldMk cId="2988581705" sldId="296"/>
            <ac:spMk id="8" creationId="{2504B2EA-B0F6-4CFC-AA92-249B8C5EEAE3}"/>
          </ac:spMkLst>
        </pc:spChg>
        <pc:picChg chg="add mod">
          <ac:chgData name="Máiron Chaves" userId="487d8dbb460ddda9" providerId="LiveId" clId="{FB89D433-D2E0-40D0-841C-CB4D2BF91F3B}" dt="2020-08-01T23:59:03.565" v="1208" actId="1076"/>
          <ac:picMkLst>
            <pc:docMk/>
            <pc:sldMk cId="2988581705" sldId="296"/>
            <ac:picMk id="9" creationId="{8E535ECA-E22A-44EC-AAAB-61194B7EFB67}"/>
          </ac:picMkLst>
        </pc:picChg>
        <pc:picChg chg="add del mod">
          <ac:chgData name="Máiron Chaves" userId="487d8dbb460ddda9" providerId="LiveId" clId="{FB89D433-D2E0-40D0-841C-CB4D2BF91F3B}" dt="2020-08-01T23:58:55.928" v="1205" actId="478"/>
          <ac:picMkLst>
            <pc:docMk/>
            <pc:sldMk cId="2988581705" sldId="296"/>
            <ac:picMk id="10" creationId="{AD128236-33BF-41A2-BD45-CEC4102FD14C}"/>
          </ac:picMkLst>
        </pc:picChg>
        <pc:picChg chg="del">
          <ac:chgData name="Máiron Chaves" userId="487d8dbb460ddda9" providerId="LiveId" clId="{FB89D433-D2E0-40D0-841C-CB4D2BF91F3B}" dt="2020-08-01T23:57:09.958" v="1189" actId="478"/>
          <ac:picMkLst>
            <pc:docMk/>
            <pc:sldMk cId="2988581705" sldId="296"/>
            <ac:picMk id="15" creationId="{D7A949E2-FFCE-4FF1-9247-247F4C9F09F5}"/>
          </ac:picMkLst>
        </pc:picChg>
      </pc:sldChg>
      <pc:sldChg chg="modSp add mod">
        <pc:chgData name="Máiron Chaves" userId="487d8dbb460ddda9" providerId="LiveId" clId="{FB89D433-D2E0-40D0-841C-CB4D2BF91F3B}" dt="2020-08-01T23:59:24.638" v="1214" actId="1076"/>
        <pc:sldMkLst>
          <pc:docMk/>
          <pc:sldMk cId="1628258463" sldId="297"/>
        </pc:sldMkLst>
        <pc:spChg chg="mod">
          <ac:chgData name="Máiron Chaves" userId="487d8dbb460ddda9" providerId="LiveId" clId="{FB89D433-D2E0-40D0-841C-CB4D2BF91F3B}" dt="2020-08-01T23:59:18.628" v="1212" actId="1076"/>
          <ac:spMkLst>
            <pc:docMk/>
            <pc:sldMk cId="1628258463" sldId="297"/>
            <ac:spMk id="2" creationId="{706E46FA-A8ED-4C8C-8F5D-325D76B0B02C}"/>
          </ac:spMkLst>
        </pc:spChg>
        <pc:picChg chg="mod">
          <ac:chgData name="Máiron Chaves" userId="487d8dbb460ddda9" providerId="LiveId" clId="{FB89D433-D2E0-40D0-841C-CB4D2BF91F3B}" dt="2020-08-01T23:59:18.628" v="1212" actId="1076"/>
          <ac:picMkLst>
            <pc:docMk/>
            <pc:sldMk cId="1628258463" sldId="297"/>
            <ac:picMk id="9" creationId="{8E535ECA-E22A-44EC-AAAB-61194B7EFB67}"/>
          </ac:picMkLst>
        </pc:picChg>
        <pc:picChg chg="mod">
          <ac:chgData name="Máiron Chaves" userId="487d8dbb460ddda9" providerId="LiveId" clId="{FB89D433-D2E0-40D0-841C-CB4D2BF91F3B}" dt="2020-08-01T23:59:24.638" v="1214" actId="1076"/>
          <ac:picMkLst>
            <pc:docMk/>
            <pc:sldMk cId="1628258463" sldId="297"/>
            <ac:picMk id="10" creationId="{AD128236-33BF-41A2-BD45-CEC4102FD14C}"/>
          </ac:picMkLst>
        </pc:picChg>
      </pc:sldChg>
      <pc:sldChg chg="addSp delSp modSp add mod">
        <pc:chgData name="Máiron Chaves" userId="487d8dbb460ddda9" providerId="LiveId" clId="{FB89D433-D2E0-40D0-841C-CB4D2BF91F3B}" dt="2020-08-02T00:02:08.486" v="1313" actId="1076"/>
        <pc:sldMkLst>
          <pc:docMk/>
          <pc:sldMk cId="2088769572" sldId="298"/>
        </pc:sldMkLst>
        <pc:spChg chg="mod">
          <ac:chgData name="Máiron Chaves" userId="487d8dbb460ddda9" providerId="LiveId" clId="{FB89D433-D2E0-40D0-841C-CB4D2BF91F3B}" dt="2020-08-02T00:02:08.486" v="1313" actId="1076"/>
          <ac:spMkLst>
            <pc:docMk/>
            <pc:sldMk cId="2088769572" sldId="298"/>
            <ac:spMk id="2" creationId="{706E46FA-A8ED-4C8C-8F5D-325D76B0B02C}"/>
          </ac:spMkLst>
        </pc:spChg>
        <pc:spChg chg="add mod">
          <ac:chgData name="Máiron Chaves" userId="487d8dbb460ddda9" providerId="LiveId" clId="{FB89D433-D2E0-40D0-841C-CB4D2BF91F3B}" dt="2020-08-02T00:01:50.325" v="1310" actId="20577"/>
          <ac:spMkLst>
            <pc:docMk/>
            <pc:sldMk cId="2088769572" sldId="298"/>
            <ac:spMk id="11" creationId="{694F449B-406B-4097-B58D-D120B7AD7617}"/>
          </ac:spMkLst>
        </pc:spChg>
        <pc:picChg chg="add mod">
          <ac:chgData name="Máiron Chaves" userId="487d8dbb460ddda9" providerId="LiveId" clId="{FB89D433-D2E0-40D0-841C-CB4D2BF91F3B}" dt="2020-08-02T00:02:04.710" v="1312" actId="1076"/>
          <ac:picMkLst>
            <pc:docMk/>
            <pc:sldMk cId="2088769572" sldId="298"/>
            <ac:picMk id="8" creationId="{8EE02406-07B5-487C-963F-38605FE8BE6D}"/>
          </ac:picMkLst>
        </pc:picChg>
        <pc:picChg chg="del">
          <ac:chgData name="Máiron Chaves" userId="487d8dbb460ddda9" providerId="LiveId" clId="{FB89D433-D2E0-40D0-841C-CB4D2BF91F3B}" dt="2020-08-02T00:00:13.902" v="1217" actId="478"/>
          <ac:picMkLst>
            <pc:docMk/>
            <pc:sldMk cId="2088769572" sldId="298"/>
            <ac:picMk id="9" creationId="{8E535ECA-E22A-44EC-AAAB-61194B7EFB67}"/>
          </ac:picMkLst>
        </pc:picChg>
        <pc:picChg chg="del">
          <ac:chgData name="Máiron Chaves" userId="487d8dbb460ddda9" providerId="LiveId" clId="{FB89D433-D2E0-40D0-841C-CB4D2BF91F3B}" dt="2020-08-02T00:00:12.059" v="1216" actId="478"/>
          <ac:picMkLst>
            <pc:docMk/>
            <pc:sldMk cId="2088769572" sldId="298"/>
            <ac:picMk id="10" creationId="{AD128236-33BF-41A2-BD45-CEC4102FD14C}"/>
          </ac:picMkLst>
        </pc:picChg>
      </pc:sldChg>
      <pc:sldChg chg="addSp delSp modSp add mod">
        <pc:chgData name="Máiron Chaves" userId="487d8dbb460ddda9" providerId="LiveId" clId="{FB89D433-D2E0-40D0-841C-CB4D2BF91F3B}" dt="2020-08-02T00:04:15.064" v="1353" actId="20577"/>
        <pc:sldMkLst>
          <pc:docMk/>
          <pc:sldMk cId="3880604740" sldId="299"/>
        </pc:sldMkLst>
        <pc:spChg chg="mod">
          <ac:chgData name="Máiron Chaves" userId="487d8dbb460ddda9" providerId="LiveId" clId="{FB89D433-D2E0-40D0-841C-CB4D2BF91F3B}" dt="2020-08-02T00:03:43.814" v="1346" actId="14100"/>
          <ac:spMkLst>
            <pc:docMk/>
            <pc:sldMk cId="3880604740" sldId="299"/>
            <ac:spMk id="2" creationId="{706E46FA-A8ED-4C8C-8F5D-325D76B0B02C}"/>
          </ac:spMkLst>
        </pc:spChg>
        <pc:spChg chg="mod">
          <ac:chgData name="Máiron Chaves" userId="487d8dbb460ddda9" providerId="LiveId" clId="{FB89D433-D2E0-40D0-841C-CB4D2BF91F3B}" dt="2020-08-02T00:04:15.064" v="1353" actId="20577"/>
          <ac:spMkLst>
            <pc:docMk/>
            <pc:sldMk cId="3880604740" sldId="299"/>
            <ac:spMk id="11" creationId="{694F449B-406B-4097-B58D-D120B7AD7617}"/>
          </ac:spMkLst>
        </pc:spChg>
        <pc:picChg chg="del">
          <ac:chgData name="Máiron Chaves" userId="487d8dbb460ddda9" providerId="LiveId" clId="{FB89D433-D2E0-40D0-841C-CB4D2BF91F3B}" dt="2020-08-02T00:02:41.142" v="1315" actId="478"/>
          <ac:picMkLst>
            <pc:docMk/>
            <pc:sldMk cId="3880604740" sldId="299"/>
            <ac:picMk id="8" creationId="{8EE02406-07B5-487C-963F-38605FE8BE6D}"/>
          </ac:picMkLst>
        </pc:picChg>
        <pc:picChg chg="add mod">
          <ac:chgData name="Máiron Chaves" userId="487d8dbb460ddda9" providerId="LiveId" clId="{FB89D433-D2E0-40D0-841C-CB4D2BF91F3B}" dt="2020-08-02T00:03:52.262" v="1350" actId="1076"/>
          <ac:picMkLst>
            <pc:docMk/>
            <pc:sldMk cId="3880604740" sldId="299"/>
            <ac:picMk id="9" creationId="{9C578F65-B343-40F5-A8EC-DB03B9DA9DCA}"/>
          </ac:picMkLst>
        </pc:picChg>
      </pc:sldChg>
      <pc:sldChg chg="add">
        <pc:chgData name="Máiron Chaves" userId="487d8dbb460ddda9" providerId="LiveId" clId="{FB89D433-D2E0-40D0-841C-CB4D2BF91F3B}" dt="2020-08-02T00:04:19.384" v="1354"/>
        <pc:sldMkLst>
          <pc:docMk/>
          <pc:sldMk cId="3164809147" sldId="300"/>
        </pc:sldMkLst>
      </pc:sldChg>
      <pc:sldChg chg="delSp modSp add mod">
        <pc:chgData name="Máiron Chaves" userId="487d8dbb460ddda9" providerId="LiveId" clId="{FB89D433-D2E0-40D0-841C-CB4D2BF91F3B}" dt="2020-08-02T00:07:16.366" v="1432" actId="14100"/>
        <pc:sldMkLst>
          <pc:docMk/>
          <pc:sldMk cId="3550677953" sldId="301"/>
        </pc:sldMkLst>
        <pc:spChg chg="del">
          <ac:chgData name="Máiron Chaves" userId="487d8dbb460ddda9" providerId="LiveId" clId="{FB89D433-D2E0-40D0-841C-CB4D2BF91F3B}" dt="2020-08-02T00:05:12.660" v="1361" actId="478"/>
          <ac:spMkLst>
            <pc:docMk/>
            <pc:sldMk cId="3550677953" sldId="301"/>
            <ac:spMk id="2" creationId="{706E46FA-A8ED-4C8C-8F5D-325D76B0B02C}"/>
          </ac:spMkLst>
        </pc:spChg>
        <pc:spChg chg="mod">
          <ac:chgData name="Máiron Chaves" userId="487d8dbb460ddda9" providerId="LiveId" clId="{FB89D433-D2E0-40D0-841C-CB4D2BF91F3B}" dt="2020-08-02T00:07:16.366" v="1432" actId="14100"/>
          <ac:spMkLst>
            <pc:docMk/>
            <pc:sldMk cId="3550677953" sldId="301"/>
            <ac:spMk id="11" creationId="{694F449B-406B-4097-B58D-D120B7AD7617}"/>
          </ac:spMkLst>
        </pc:spChg>
        <pc:picChg chg="del mod">
          <ac:chgData name="Máiron Chaves" userId="487d8dbb460ddda9" providerId="LiveId" clId="{FB89D433-D2E0-40D0-841C-CB4D2BF91F3B}" dt="2020-08-02T00:04:59.886" v="1357" actId="478"/>
          <ac:picMkLst>
            <pc:docMk/>
            <pc:sldMk cId="3550677953" sldId="301"/>
            <ac:picMk id="9" creationId="{9C578F65-B343-40F5-A8EC-DB03B9DA9DCA}"/>
          </ac:picMkLst>
        </pc:picChg>
      </pc:sldChg>
      <pc:sldChg chg="addSp delSp modSp add mod">
        <pc:chgData name="Máiron Chaves" userId="487d8dbb460ddda9" providerId="LiveId" clId="{FB89D433-D2E0-40D0-841C-CB4D2BF91F3B}" dt="2020-08-02T15:07:24.241" v="2372" actId="20577"/>
        <pc:sldMkLst>
          <pc:docMk/>
          <pc:sldMk cId="1901546602" sldId="302"/>
        </pc:sldMkLst>
        <pc:spChg chg="add mod">
          <ac:chgData name="Máiron Chaves" userId="487d8dbb460ddda9" providerId="LiveId" clId="{FB89D433-D2E0-40D0-841C-CB4D2BF91F3B}" dt="2020-08-02T15:07:24.241" v="2372" actId="20577"/>
          <ac:spMkLst>
            <pc:docMk/>
            <pc:sldMk cId="1901546602" sldId="302"/>
            <ac:spMk id="2" creationId="{05FD5225-4A53-4715-8B0C-69778D7A7F9A}"/>
          </ac:spMkLst>
        </pc:spChg>
        <pc:spChg chg="mod">
          <ac:chgData name="Máiron Chaves" userId="487d8dbb460ddda9" providerId="LiveId" clId="{FB89D433-D2E0-40D0-841C-CB4D2BF91F3B}" dt="2020-08-02T00:12:06.934" v="1482" actId="1076"/>
          <ac:spMkLst>
            <pc:docMk/>
            <pc:sldMk cId="1901546602" sldId="302"/>
            <ac:spMk id="7" creationId="{00000000-0000-0000-0000-000000000000}"/>
          </ac:spMkLst>
        </pc:spChg>
        <pc:spChg chg="mod">
          <ac:chgData name="Máiron Chaves" userId="487d8dbb460ddda9" providerId="LiveId" clId="{FB89D433-D2E0-40D0-841C-CB4D2BF91F3B}" dt="2020-08-02T01:22:15.086" v="2300" actId="115"/>
          <ac:spMkLst>
            <pc:docMk/>
            <pc:sldMk cId="1901546602" sldId="302"/>
            <ac:spMk id="11" creationId="{694F449B-406B-4097-B58D-D120B7AD7617}"/>
          </ac:spMkLst>
        </pc:spChg>
        <pc:picChg chg="add del mod">
          <ac:chgData name="Máiron Chaves" userId="487d8dbb460ddda9" providerId="LiveId" clId="{FB89D433-D2E0-40D0-841C-CB4D2BF91F3B}" dt="2020-08-02T00:12:50.649" v="1483" actId="478"/>
          <ac:picMkLst>
            <pc:docMk/>
            <pc:sldMk cId="1901546602" sldId="302"/>
            <ac:picMk id="5" creationId="{B96DEB1A-DED7-405B-A336-34DDE5127CF2}"/>
          </ac:picMkLst>
        </pc:picChg>
        <pc:picChg chg="add mod">
          <ac:chgData name="Máiron Chaves" userId="487d8dbb460ddda9" providerId="LiveId" clId="{FB89D433-D2E0-40D0-841C-CB4D2BF91F3B}" dt="2020-08-02T01:23:58.309" v="2304" actId="1076"/>
          <ac:picMkLst>
            <pc:docMk/>
            <pc:sldMk cId="1901546602" sldId="302"/>
            <ac:picMk id="6" creationId="{F239E191-B4E9-44A6-A5BB-9250397266E4}"/>
          </ac:picMkLst>
        </pc:picChg>
      </pc:sldChg>
      <pc:sldChg chg="addSp modSp add mod ord">
        <pc:chgData name="Máiron Chaves" userId="487d8dbb460ddda9" providerId="LiveId" clId="{FB89D433-D2E0-40D0-841C-CB4D2BF91F3B}" dt="2020-08-02T00:11:06.940" v="1471" actId="1076"/>
        <pc:sldMkLst>
          <pc:docMk/>
          <pc:sldMk cId="2317572834" sldId="303"/>
        </pc:sldMkLst>
        <pc:spChg chg="add mod">
          <ac:chgData name="Máiron Chaves" userId="487d8dbb460ddda9" providerId="LiveId" clId="{FB89D433-D2E0-40D0-841C-CB4D2BF91F3B}" dt="2020-08-02T00:11:04.406" v="1470" actId="115"/>
          <ac:spMkLst>
            <pc:docMk/>
            <pc:sldMk cId="2317572834" sldId="303"/>
            <ac:spMk id="2" creationId="{34DDAFCD-D258-4E37-A398-C7BFC6D5AAD0}"/>
          </ac:spMkLst>
        </pc:spChg>
        <pc:picChg chg="mod">
          <ac:chgData name="Máiron Chaves" userId="487d8dbb460ddda9" providerId="LiveId" clId="{FB89D433-D2E0-40D0-841C-CB4D2BF91F3B}" dt="2020-08-02T00:11:06.940" v="1471" actId="1076"/>
          <ac:picMkLst>
            <pc:docMk/>
            <pc:sldMk cId="2317572834" sldId="303"/>
            <ac:picMk id="5" creationId="{B96DEB1A-DED7-405B-A336-34DDE5127CF2}"/>
          </ac:picMkLst>
        </pc:picChg>
      </pc:sldChg>
      <pc:sldChg chg="addSp delSp modSp add mod">
        <pc:chgData name="Máiron Chaves" userId="487d8dbb460ddda9" providerId="LiveId" clId="{FB89D433-D2E0-40D0-841C-CB4D2BF91F3B}" dt="2020-08-02T01:25:30.870" v="2310" actId="1076"/>
        <pc:sldMkLst>
          <pc:docMk/>
          <pc:sldMk cId="2683478477" sldId="304"/>
        </pc:sldMkLst>
        <pc:spChg chg="mod">
          <ac:chgData name="Máiron Chaves" userId="487d8dbb460ddda9" providerId="LiveId" clId="{FB89D433-D2E0-40D0-841C-CB4D2BF91F3B}" dt="2020-08-02T01:25:30.870" v="2310" actId="1076"/>
          <ac:spMkLst>
            <pc:docMk/>
            <pc:sldMk cId="2683478477" sldId="304"/>
            <ac:spMk id="2" creationId="{05FD5225-4A53-4715-8B0C-69778D7A7F9A}"/>
          </ac:spMkLst>
        </pc:spChg>
        <pc:spChg chg="add mod">
          <ac:chgData name="Máiron Chaves" userId="487d8dbb460ddda9" providerId="LiveId" clId="{FB89D433-D2E0-40D0-841C-CB4D2BF91F3B}" dt="2020-08-02T00:23:59.735" v="1555" actId="1076"/>
          <ac:spMkLst>
            <pc:docMk/>
            <pc:sldMk cId="2683478477" sldId="304"/>
            <ac:spMk id="3" creationId="{CAD05011-E98C-4D69-A39A-BE98B4C85CB5}"/>
          </ac:spMkLst>
        </pc:spChg>
        <pc:spChg chg="mod">
          <ac:chgData name="Máiron Chaves" userId="487d8dbb460ddda9" providerId="LiveId" clId="{FB89D433-D2E0-40D0-841C-CB4D2BF91F3B}" dt="2020-08-02T00:15:43.804" v="1538"/>
          <ac:spMkLst>
            <pc:docMk/>
            <pc:sldMk cId="2683478477" sldId="304"/>
            <ac:spMk id="11" creationId="{694F449B-406B-4097-B58D-D120B7AD7617}"/>
          </ac:spMkLst>
        </pc:spChg>
        <pc:picChg chg="add del mod">
          <ac:chgData name="Máiron Chaves" userId="487d8dbb460ddda9" providerId="LiveId" clId="{FB89D433-D2E0-40D0-841C-CB4D2BF91F3B}" dt="2020-08-02T00:20:54.179" v="1547" actId="478"/>
          <ac:picMkLst>
            <pc:docMk/>
            <pc:sldMk cId="2683478477" sldId="304"/>
            <ac:picMk id="16386" creationId="{BED76A41-61D2-4C1A-B73B-3940FE8D7367}"/>
          </ac:picMkLst>
        </pc:picChg>
        <pc:picChg chg="add mod">
          <ac:chgData name="Máiron Chaves" userId="487d8dbb460ddda9" providerId="LiveId" clId="{FB89D433-D2E0-40D0-841C-CB4D2BF91F3B}" dt="2020-08-02T00:22:59.732" v="1549" actId="1076"/>
          <ac:picMkLst>
            <pc:docMk/>
            <pc:sldMk cId="2683478477" sldId="304"/>
            <ac:picMk id="16388" creationId="{9845AA2E-D3E3-4553-8DA3-508C9B2D8D90}"/>
          </ac:picMkLst>
        </pc:picChg>
      </pc:sldChg>
      <pc:sldChg chg="addSp delSp modSp add mod">
        <pc:chgData name="Máiron Chaves" userId="487d8dbb460ddda9" providerId="LiveId" clId="{FB89D433-D2E0-40D0-841C-CB4D2BF91F3B}" dt="2020-08-02T00:27:35.879" v="1664" actId="1076"/>
        <pc:sldMkLst>
          <pc:docMk/>
          <pc:sldMk cId="3211700104" sldId="305"/>
        </pc:sldMkLst>
        <pc:spChg chg="del">
          <ac:chgData name="Máiron Chaves" userId="487d8dbb460ddda9" providerId="LiveId" clId="{FB89D433-D2E0-40D0-841C-CB4D2BF91F3B}" dt="2020-08-02T00:24:18.475" v="1559" actId="478"/>
          <ac:spMkLst>
            <pc:docMk/>
            <pc:sldMk cId="3211700104" sldId="305"/>
            <ac:spMk id="2" creationId="{05FD5225-4A53-4715-8B0C-69778D7A7F9A}"/>
          </ac:spMkLst>
        </pc:spChg>
        <pc:spChg chg="del">
          <ac:chgData name="Máiron Chaves" userId="487d8dbb460ddda9" providerId="LiveId" clId="{FB89D433-D2E0-40D0-841C-CB4D2BF91F3B}" dt="2020-08-02T00:24:16.229" v="1558" actId="478"/>
          <ac:spMkLst>
            <pc:docMk/>
            <pc:sldMk cId="3211700104" sldId="305"/>
            <ac:spMk id="3" creationId="{CAD05011-E98C-4D69-A39A-BE98B4C85CB5}"/>
          </ac:spMkLst>
        </pc:spChg>
        <pc:spChg chg="del">
          <ac:chgData name="Máiron Chaves" userId="487d8dbb460ddda9" providerId="LiveId" clId="{FB89D433-D2E0-40D0-841C-CB4D2BF91F3B}" dt="2020-08-02T00:24:20.038" v="1560" actId="478"/>
          <ac:spMkLst>
            <pc:docMk/>
            <pc:sldMk cId="3211700104" sldId="305"/>
            <ac:spMk id="11" creationId="{694F449B-406B-4097-B58D-D120B7AD7617}"/>
          </ac:spMkLst>
        </pc:spChg>
        <pc:spChg chg="add mod">
          <ac:chgData name="Máiron Chaves" userId="487d8dbb460ddda9" providerId="LiveId" clId="{FB89D433-D2E0-40D0-841C-CB4D2BF91F3B}" dt="2020-08-02T00:26:50.598" v="1654" actId="207"/>
          <ac:spMkLst>
            <pc:docMk/>
            <pc:sldMk cId="3211700104" sldId="305"/>
            <ac:spMk id="16" creationId="{6DAF07BE-AA1E-4AE2-BF0B-DF041572D8A2}"/>
          </ac:spMkLst>
        </pc:spChg>
        <pc:spChg chg="add mod">
          <ac:chgData name="Máiron Chaves" userId="487d8dbb460ddda9" providerId="LiveId" clId="{FB89D433-D2E0-40D0-841C-CB4D2BF91F3B}" dt="2020-08-02T00:27:35.879" v="1664" actId="1076"/>
          <ac:spMkLst>
            <pc:docMk/>
            <pc:sldMk cId="3211700104" sldId="305"/>
            <ac:spMk id="17" creationId="{0DCC8C8F-C958-4020-95CE-F3BB5064010A}"/>
          </ac:spMkLst>
        </pc:spChg>
        <pc:spChg chg="add mod">
          <ac:chgData name="Máiron Chaves" userId="487d8dbb460ddda9" providerId="LiveId" clId="{FB89D433-D2E0-40D0-841C-CB4D2BF91F3B}" dt="2020-08-02T00:27:35.879" v="1664" actId="1076"/>
          <ac:spMkLst>
            <pc:docMk/>
            <pc:sldMk cId="3211700104" sldId="305"/>
            <ac:spMk id="18" creationId="{37F87D54-C179-4F5F-835D-87F9B950925A}"/>
          </ac:spMkLst>
        </pc:spChg>
        <pc:grpChg chg="add mod">
          <ac:chgData name="Máiron Chaves" userId="487d8dbb460ddda9" providerId="LiveId" clId="{FB89D433-D2E0-40D0-841C-CB4D2BF91F3B}" dt="2020-08-02T00:27:35.879" v="1664" actId="1076"/>
          <ac:grpSpMkLst>
            <pc:docMk/>
            <pc:sldMk cId="3211700104" sldId="305"/>
            <ac:grpSpMk id="9" creationId="{78CBF339-FD52-4E49-9031-D18B610EEED1}"/>
          </ac:grpSpMkLst>
        </pc:grpChg>
        <pc:grpChg chg="add mod">
          <ac:chgData name="Máiron Chaves" userId="487d8dbb460ddda9" providerId="LiveId" clId="{FB89D433-D2E0-40D0-841C-CB4D2BF91F3B}" dt="2020-08-02T00:27:35.879" v="1664" actId="1076"/>
          <ac:grpSpMkLst>
            <pc:docMk/>
            <pc:sldMk cId="3211700104" sldId="305"/>
            <ac:grpSpMk id="13" creationId="{34E55086-E513-4E24-926C-B1AB976FAD26}"/>
          </ac:grpSpMkLst>
        </pc:grpChg>
        <pc:picChg chg="add del mod">
          <ac:chgData name="Máiron Chaves" userId="487d8dbb460ddda9" providerId="LiveId" clId="{FB89D433-D2E0-40D0-841C-CB4D2BF91F3B}" dt="2020-08-02T00:25:21.693" v="1578" actId="478"/>
          <ac:picMkLst>
            <pc:docMk/>
            <pc:sldMk cId="3211700104" sldId="305"/>
            <ac:picMk id="8" creationId="{D1926462-D8B5-4CE5-ADED-B5B1E9D74D2D}"/>
          </ac:picMkLst>
        </pc:picChg>
        <pc:picChg chg="add mod">
          <ac:chgData name="Máiron Chaves" userId="487d8dbb460ddda9" providerId="LiveId" clId="{FB89D433-D2E0-40D0-841C-CB4D2BF91F3B}" dt="2020-08-02T00:24:49.326" v="1564"/>
          <ac:picMkLst>
            <pc:docMk/>
            <pc:sldMk cId="3211700104" sldId="305"/>
            <ac:picMk id="10" creationId="{544E6824-4E41-4B7A-949B-B18B1AE3BF1A}"/>
          </ac:picMkLst>
        </pc:picChg>
        <pc:picChg chg="add mod">
          <ac:chgData name="Máiron Chaves" userId="487d8dbb460ddda9" providerId="LiveId" clId="{FB89D433-D2E0-40D0-841C-CB4D2BF91F3B}" dt="2020-08-02T00:24:49.326" v="1564"/>
          <ac:picMkLst>
            <pc:docMk/>
            <pc:sldMk cId="3211700104" sldId="305"/>
            <ac:picMk id="12" creationId="{D2A4D395-B717-4044-AD78-D9D24DDF5418}"/>
          </ac:picMkLst>
        </pc:picChg>
        <pc:picChg chg="add mod">
          <ac:chgData name="Máiron Chaves" userId="487d8dbb460ddda9" providerId="LiveId" clId="{FB89D433-D2E0-40D0-841C-CB4D2BF91F3B}" dt="2020-08-02T00:25:33.367" v="1579"/>
          <ac:picMkLst>
            <pc:docMk/>
            <pc:sldMk cId="3211700104" sldId="305"/>
            <ac:picMk id="14" creationId="{09965E08-3AA4-4643-AF58-3CABAFA1B5A1}"/>
          </ac:picMkLst>
        </pc:picChg>
        <pc:picChg chg="add mod">
          <ac:chgData name="Máiron Chaves" userId="487d8dbb460ddda9" providerId="LiveId" clId="{FB89D433-D2E0-40D0-841C-CB4D2BF91F3B}" dt="2020-08-02T00:25:33.367" v="1579"/>
          <ac:picMkLst>
            <pc:docMk/>
            <pc:sldMk cId="3211700104" sldId="305"/>
            <ac:picMk id="15" creationId="{03C98779-EE8F-44DF-B26D-D54284A237C8}"/>
          </ac:picMkLst>
        </pc:picChg>
        <pc:picChg chg="del">
          <ac:chgData name="Máiron Chaves" userId="487d8dbb460ddda9" providerId="LiveId" clId="{FB89D433-D2E0-40D0-841C-CB4D2BF91F3B}" dt="2020-08-02T00:24:13.642" v="1557" actId="478"/>
          <ac:picMkLst>
            <pc:docMk/>
            <pc:sldMk cId="3211700104" sldId="305"/>
            <ac:picMk id="16388" creationId="{9845AA2E-D3E3-4553-8DA3-508C9B2D8D90}"/>
          </ac:picMkLst>
        </pc:picChg>
      </pc:sldChg>
      <pc:sldChg chg="addSp delSp modSp add mod">
        <pc:chgData name="Máiron Chaves" userId="487d8dbb460ddda9" providerId="LiveId" clId="{FB89D433-D2E0-40D0-841C-CB4D2BF91F3B}" dt="2020-08-02T00:31:34.446" v="1727" actId="115"/>
        <pc:sldMkLst>
          <pc:docMk/>
          <pc:sldMk cId="3046061351" sldId="306"/>
        </pc:sldMkLst>
        <pc:spChg chg="add mod">
          <ac:chgData name="Máiron Chaves" userId="487d8dbb460ddda9" providerId="LiveId" clId="{FB89D433-D2E0-40D0-841C-CB4D2BF91F3B}" dt="2020-08-02T00:31:34.446" v="1727" actId="115"/>
          <ac:spMkLst>
            <pc:docMk/>
            <pc:sldMk cId="3046061351" sldId="306"/>
            <ac:spMk id="2" creationId="{207385A0-1A42-40E6-BAF1-B00E221C7869}"/>
          </ac:spMkLst>
        </pc:spChg>
        <pc:spChg chg="add mod">
          <ac:chgData name="Máiron Chaves" userId="487d8dbb460ddda9" providerId="LiveId" clId="{FB89D433-D2E0-40D0-841C-CB4D2BF91F3B}" dt="2020-08-02T00:31:25.573" v="1726" actId="1076"/>
          <ac:spMkLst>
            <pc:docMk/>
            <pc:sldMk cId="3046061351" sldId="306"/>
            <ac:spMk id="3" creationId="{E58B450A-99BD-45A0-84EF-5556F23BDF18}"/>
          </ac:spMkLst>
        </pc:spChg>
        <pc:spChg chg="mod">
          <ac:chgData name="Máiron Chaves" userId="487d8dbb460ddda9" providerId="LiveId" clId="{FB89D433-D2E0-40D0-841C-CB4D2BF91F3B}" dt="2020-08-02T00:28:31.355" v="1684" actId="20577"/>
          <ac:spMkLst>
            <pc:docMk/>
            <pc:sldMk cId="3046061351" sldId="306"/>
            <ac:spMk id="7" creationId="{00000000-0000-0000-0000-000000000000}"/>
          </ac:spMkLst>
        </pc:spChg>
        <pc:spChg chg="del">
          <ac:chgData name="Máiron Chaves" userId="487d8dbb460ddda9" providerId="LiveId" clId="{FB89D433-D2E0-40D0-841C-CB4D2BF91F3B}" dt="2020-08-02T00:29:44.635" v="1690" actId="478"/>
          <ac:spMkLst>
            <pc:docMk/>
            <pc:sldMk cId="3046061351" sldId="306"/>
            <ac:spMk id="16" creationId="{6DAF07BE-AA1E-4AE2-BF0B-DF041572D8A2}"/>
          </ac:spMkLst>
        </pc:spChg>
        <pc:spChg chg="del">
          <ac:chgData name="Máiron Chaves" userId="487d8dbb460ddda9" providerId="LiveId" clId="{FB89D433-D2E0-40D0-841C-CB4D2BF91F3B}" dt="2020-08-02T00:29:36.804" v="1686" actId="478"/>
          <ac:spMkLst>
            <pc:docMk/>
            <pc:sldMk cId="3046061351" sldId="306"/>
            <ac:spMk id="17" creationId="{0DCC8C8F-C958-4020-95CE-F3BB5064010A}"/>
          </ac:spMkLst>
        </pc:spChg>
        <pc:spChg chg="del">
          <ac:chgData name="Máiron Chaves" userId="487d8dbb460ddda9" providerId="LiveId" clId="{FB89D433-D2E0-40D0-841C-CB4D2BF91F3B}" dt="2020-08-02T00:29:38.787" v="1688" actId="478"/>
          <ac:spMkLst>
            <pc:docMk/>
            <pc:sldMk cId="3046061351" sldId="306"/>
            <ac:spMk id="18" creationId="{37F87D54-C179-4F5F-835D-87F9B950925A}"/>
          </ac:spMkLst>
        </pc:spChg>
        <pc:grpChg chg="del">
          <ac:chgData name="Máiron Chaves" userId="487d8dbb460ddda9" providerId="LiveId" clId="{FB89D433-D2E0-40D0-841C-CB4D2BF91F3B}" dt="2020-08-02T00:29:37.362" v="1687" actId="478"/>
          <ac:grpSpMkLst>
            <pc:docMk/>
            <pc:sldMk cId="3046061351" sldId="306"/>
            <ac:grpSpMk id="9" creationId="{78CBF339-FD52-4E49-9031-D18B610EEED1}"/>
          </ac:grpSpMkLst>
        </pc:grpChg>
        <pc:grpChg chg="del">
          <ac:chgData name="Máiron Chaves" userId="487d8dbb460ddda9" providerId="LiveId" clId="{FB89D433-D2E0-40D0-841C-CB4D2BF91F3B}" dt="2020-08-02T00:29:34.859" v="1685" actId="478"/>
          <ac:grpSpMkLst>
            <pc:docMk/>
            <pc:sldMk cId="3046061351" sldId="306"/>
            <ac:grpSpMk id="13" creationId="{34E55086-E513-4E24-926C-B1AB976FAD26}"/>
          </ac:grpSpMkLst>
        </pc:grpChg>
      </pc:sldChg>
      <pc:sldChg chg="addSp delSp modSp add mod">
        <pc:chgData name="Máiron Chaves" userId="487d8dbb460ddda9" providerId="LiveId" clId="{FB89D433-D2E0-40D0-841C-CB4D2BF91F3B}" dt="2020-08-02T01:35:32.148" v="2330" actId="21"/>
        <pc:sldMkLst>
          <pc:docMk/>
          <pc:sldMk cId="4185600070" sldId="307"/>
        </pc:sldMkLst>
        <pc:spChg chg="mod">
          <ac:chgData name="Máiron Chaves" userId="487d8dbb460ddda9" providerId="LiveId" clId="{FB89D433-D2E0-40D0-841C-CB4D2BF91F3B}" dt="2020-08-02T00:34:02.726" v="1792" actId="1076"/>
          <ac:spMkLst>
            <pc:docMk/>
            <pc:sldMk cId="4185600070" sldId="307"/>
            <ac:spMk id="2" creationId="{207385A0-1A42-40E6-BAF1-B00E221C7869}"/>
          </ac:spMkLst>
        </pc:spChg>
        <pc:spChg chg="del mod">
          <ac:chgData name="Máiron Chaves" userId="487d8dbb460ddda9" providerId="LiveId" clId="{FB89D433-D2E0-40D0-841C-CB4D2BF91F3B}" dt="2020-08-02T00:32:19.259" v="1756" actId="478"/>
          <ac:spMkLst>
            <pc:docMk/>
            <pc:sldMk cId="4185600070" sldId="307"/>
            <ac:spMk id="3" creationId="{E58B450A-99BD-45A0-84EF-5556F23BDF18}"/>
          </ac:spMkLst>
        </pc:spChg>
        <pc:spChg chg="add mod">
          <ac:chgData name="Máiron Chaves" userId="487d8dbb460ddda9" providerId="LiveId" clId="{FB89D433-D2E0-40D0-841C-CB4D2BF91F3B}" dt="2020-08-02T01:35:32.148" v="2330" actId="21"/>
          <ac:spMkLst>
            <pc:docMk/>
            <pc:sldMk cId="4185600070" sldId="307"/>
            <ac:spMk id="5" creationId="{D3F6686D-273E-4EA3-AD5D-DC5D28E2D2A0}"/>
          </ac:spMkLst>
        </pc:spChg>
        <pc:spChg chg="add del mod">
          <ac:chgData name="Máiron Chaves" userId="487d8dbb460ddda9" providerId="LiveId" clId="{FB89D433-D2E0-40D0-841C-CB4D2BF91F3B}" dt="2020-08-02T00:33:08.614" v="1762" actId="478"/>
          <ac:spMkLst>
            <pc:docMk/>
            <pc:sldMk cId="4185600070" sldId="307"/>
            <ac:spMk id="6" creationId="{D5A7D552-0951-48BF-86DF-7738B161E76F}"/>
          </ac:spMkLst>
        </pc:spChg>
        <pc:spChg chg="add mod">
          <ac:chgData name="Máiron Chaves" userId="487d8dbb460ddda9" providerId="LiveId" clId="{FB89D433-D2E0-40D0-841C-CB4D2BF91F3B}" dt="2020-08-02T01:34:28.392" v="2326"/>
          <ac:spMkLst>
            <pc:docMk/>
            <pc:sldMk cId="4185600070" sldId="307"/>
            <ac:spMk id="8" creationId="{746EBE42-A2C6-4B2E-B004-1F9DCD79A60F}"/>
          </ac:spMkLst>
        </pc:spChg>
        <pc:spChg chg="add mod">
          <ac:chgData name="Máiron Chaves" userId="487d8dbb460ddda9" providerId="LiveId" clId="{FB89D433-D2E0-40D0-841C-CB4D2BF91F3B}" dt="2020-08-02T00:55:00.508" v="2182" actId="115"/>
          <ac:spMkLst>
            <pc:docMk/>
            <pc:sldMk cId="4185600070" sldId="307"/>
            <ac:spMk id="9" creationId="{F360FD20-6AA7-4B43-BEFC-5F0597FC00D5}"/>
          </ac:spMkLst>
        </pc:spChg>
        <pc:spChg chg="add mod">
          <ac:chgData name="Máiron Chaves" userId="487d8dbb460ddda9" providerId="LiveId" clId="{FB89D433-D2E0-40D0-841C-CB4D2BF91F3B}" dt="2020-08-02T00:54:58.309" v="2181" actId="115"/>
          <ac:spMkLst>
            <pc:docMk/>
            <pc:sldMk cId="4185600070" sldId="307"/>
            <ac:spMk id="10" creationId="{FED6929B-941F-47A2-959F-AD1220823F6C}"/>
          </ac:spMkLst>
        </pc:spChg>
        <pc:spChg chg="add mod">
          <ac:chgData name="Máiron Chaves" userId="487d8dbb460ddda9" providerId="LiveId" clId="{FB89D433-D2E0-40D0-841C-CB4D2BF91F3B}" dt="2020-08-02T00:55:29.186" v="2184" actId="207"/>
          <ac:spMkLst>
            <pc:docMk/>
            <pc:sldMk cId="4185600070" sldId="307"/>
            <ac:spMk id="12" creationId="{8F313269-CDF9-4EDB-ACF8-EAE52464F3A3}"/>
          </ac:spMkLst>
        </pc:spChg>
        <pc:picChg chg="add mod ord">
          <ac:chgData name="Máiron Chaves" userId="487d8dbb460ddda9" providerId="LiveId" clId="{FB89D433-D2E0-40D0-841C-CB4D2BF91F3B}" dt="2020-08-02T00:39:26.393" v="1832" actId="167"/>
          <ac:picMkLst>
            <pc:docMk/>
            <pc:sldMk cId="4185600070" sldId="307"/>
            <ac:picMk id="11" creationId="{335AB992-221A-4C28-A681-58085FA45725}"/>
          </ac:picMkLst>
        </pc:picChg>
      </pc:sldChg>
      <pc:sldChg chg="add del">
        <pc:chgData name="Máiron Chaves" userId="487d8dbb460ddda9" providerId="LiveId" clId="{FB89D433-D2E0-40D0-841C-CB4D2BF91F3B}" dt="2020-08-02T00:35:35.221" v="1809" actId="47"/>
        <pc:sldMkLst>
          <pc:docMk/>
          <pc:sldMk cId="366961588" sldId="308"/>
        </pc:sldMkLst>
      </pc:sldChg>
      <pc:sldChg chg="addSp delSp modSp add mod">
        <pc:chgData name="Máiron Chaves" userId="487d8dbb460ddda9" providerId="LiveId" clId="{FB89D433-D2E0-40D0-841C-CB4D2BF91F3B}" dt="2020-08-02T00:42:02.870" v="1876" actId="1076"/>
        <pc:sldMkLst>
          <pc:docMk/>
          <pc:sldMk cId="3331447859" sldId="308"/>
        </pc:sldMkLst>
        <pc:spChg chg="del">
          <ac:chgData name="Máiron Chaves" userId="487d8dbb460ddda9" providerId="LiveId" clId="{FB89D433-D2E0-40D0-841C-CB4D2BF91F3B}" dt="2020-08-02T00:40:08.293" v="1858" actId="478"/>
          <ac:spMkLst>
            <pc:docMk/>
            <pc:sldMk cId="3331447859" sldId="308"/>
            <ac:spMk id="2" creationId="{207385A0-1A42-40E6-BAF1-B00E221C7869}"/>
          </ac:spMkLst>
        </pc:spChg>
        <pc:spChg chg="add mod">
          <ac:chgData name="Máiron Chaves" userId="487d8dbb460ddda9" providerId="LiveId" clId="{FB89D433-D2E0-40D0-841C-CB4D2BF91F3B}" dt="2020-08-02T00:42:01.325" v="1875" actId="14100"/>
          <ac:spMkLst>
            <pc:docMk/>
            <pc:sldMk cId="3331447859" sldId="308"/>
            <ac:spMk id="3" creationId="{03505C32-4FEB-4918-A3E8-96BA014806CF}"/>
          </ac:spMkLst>
        </pc:spChg>
        <pc:spChg chg="del">
          <ac:chgData name="Máiron Chaves" userId="487d8dbb460ddda9" providerId="LiveId" clId="{FB89D433-D2E0-40D0-841C-CB4D2BF91F3B}" dt="2020-08-02T00:40:11.995" v="1860" actId="478"/>
          <ac:spMkLst>
            <pc:docMk/>
            <pc:sldMk cId="3331447859" sldId="308"/>
            <ac:spMk id="5" creationId="{D3F6686D-273E-4EA3-AD5D-DC5D28E2D2A0}"/>
          </ac:spMkLst>
        </pc:spChg>
        <pc:spChg chg="mod">
          <ac:chgData name="Máiron Chaves" userId="487d8dbb460ddda9" providerId="LiveId" clId="{FB89D433-D2E0-40D0-841C-CB4D2BF91F3B}" dt="2020-08-02T00:40:03.604" v="1857" actId="20577"/>
          <ac:spMkLst>
            <pc:docMk/>
            <pc:sldMk cId="3331447859" sldId="308"/>
            <ac:spMk id="7" creationId="{00000000-0000-0000-0000-000000000000}"/>
          </ac:spMkLst>
        </pc:spChg>
        <pc:spChg chg="del">
          <ac:chgData name="Máiron Chaves" userId="487d8dbb460ddda9" providerId="LiveId" clId="{FB89D433-D2E0-40D0-841C-CB4D2BF91F3B}" dt="2020-08-02T00:40:24.572" v="1864" actId="478"/>
          <ac:spMkLst>
            <pc:docMk/>
            <pc:sldMk cId="3331447859" sldId="308"/>
            <ac:spMk id="8" creationId="{746EBE42-A2C6-4B2E-B004-1F9DCD79A60F}"/>
          </ac:spMkLst>
        </pc:spChg>
        <pc:spChg chg="del">
          <ac:chgData name="Máiron Chaves" userId="487d8dbb460ddda9" providerId="LiveId" clId="{FB89D433-D2E0-40D0-841C-CB4D2BF91F3B}" dt="2020-08-02T00:40:10.217" v="1859" actId="478"/>
          <ac:spMkLst>
            <pc:docMk/>
            <pc:sldMk cId="3331447859" sldId="308"/>
            <ac:spMk id="9" creationId="{F360FD20-6AA7-4B43-BEFC-5F0597FC00D5}"/>
          </ac:spMkLst>
        </pc:spChg>
        <pc:spChg chg="del">
          <ac:chgData name="Máiron Chaves" userId="487d8dbb460ddda9" providerId="LiveId" clId="{FB89D433-D2E0-40D0-841C-CB4D2BF91F3B}" dt="2020-08-02T00:40:13.091" v="1861" actId="478"/>
          <ac:spMkLst>
            <pc:docMk/>
            <pc:sldMk cId="3331447859" sldId="308"/>
            <ac:spMk id="10" creationId="{FED6929B-941F-47A2-959F-AD1220823F6C}"/>
          </ac:spMkLst>
        </pc:spChg>
        <pc:spChg chg="del">
          <ac:chgData name="Máiron Chaves" userId="487d8dbb460ddda9" providerId="LiveId" clId="{FB89D433-D2E0-40D0-841C-CB4D2BF91F3B}" dt="2020-08-02T00:40:17.308" v="1863" actId="478"/>
          <ac:spMkLst>
            <pc:docMk/>
            <pc:sldMk cId="3331447859" sldId="308"/>
            <ac:spMk id="12" creationId="{8F313269-CDF9-4EDB-ACF8-EAE52464F3A3}"/>
          </ac:spMkLst>
        </pc:spChg>
        <pc:picChg chg="del">
          <ac:chgData name="Máiron Chaves" userId="487d8dbb460ddda9" providerId="LiveId" clId="{FB89D433-D2E0-40D0-841C-CB4D2BF91F3B}" dt="2020-08-02T00:40:13.735" v="1862" actId="478"/>
          <ac:picMkLst>
            <pc:docMk/>
            <pc:sldMk cId="3331447859" sldId="308"/>
            <ac:picMk id="11" creationId="{335AB992-221A-4C28-A681-58085FA45725}"/>
          </ac:picMkLst>
        </pc:picChg>
        <pc:picChg chg="add mod">
          <ac:chgData name="Máiron Chaves" userId="487d8dbb460ddda9" providerId="LiveId" clId="{FB89D433-D2E0-40D0-841C-CB4D2BF91F3B}" dt="2020-08-02T00:42:02.870" v="1876" actId="1076"/>
          <ac:picMkLst>
            <pc:docMk/>
            <pc:sldMk cId="3331447859" sldId="308"/>
            <ac:picMk id="13" creationId="{ADABF27C-45D7-4A21-9B74-EEBD34625473}"/>
          </ac:picMkLst>
        </pc:picChg>
      </pc:sldChg>
      <pc:sldChg chg="addSp delSp modSp add mod ord">
        <pc:chgData name="Máiron Chaves" userId="487d8dbb460ddda9" providerId="LiveId" clId="{FB89D433-D2E0-40D0-841C-CB4D2BF91F3B}" dt="2020-08-02T01:41:20.489" v="2336" actId="1035"/>
        <pc:sldMkLst>
          <pc:docMk/>
          <pc:sldMk cId="1329289641" sldId="309"/>
        </pc:sldMkLst>
        <pc:spChg chg="add del mod">
          <ac:chgData name="Máiron Chaves" userId="487d8dbb460ddda9" providerId="LiveId" clId="{FB89D433-D2E0-40D0-841C-CB4D2BF91F3B}" dt="2020-08-02T00:50:47.939" v="2052" actId="478"/>
          <ac:spMkLst>
            <pc:docMk/>
            <pc:sldMk cId="1329289641" sldId="309"/>
            <ac:spMk id="2" creationId="{7ABDC827-2795-4881-A117-0E5FD49C6E2E}"/>
          </ac:spMkLst>
        </pc:spChg>
        <pc:spChg chg="mod">
          <ac:chgData name="Máiron Chaves" userId="487d8dbb460ddda9" providerId="LiveId" clId="{FB89D433-D2E0-40D0-841C-CB4D2BF91F3B}" dt="2020-08-02T00:53:04.868" v="2120" actId="1076"/>
          <ac:spMkLst>
            <pc:docMk/>
            <pc:sldMk cId="1329289641" sldId="309"/>
            <ac:spMk id="3" creationId="{03505C32-4FEB-4918-A3E8-96BA014806CF}"/>
          </ac:spMkLst>
        </pc:spChg>
        <pc:spChg chg="mod">
          <ac:chgData name="Máiron Chaves" userId="487d8dbb460ddda9" providerId="LiveId" clId="{FB89D433-D2E0-40D0-841C-CB4D2BF91F3B}" dt="2020-08-02T00:51:35.518" v="2068" actId="1076"/>
          <ac:spMkLst>
            <pc:docMk/>
            <pc:sldMk cId="1329289641" sldId="309"/>
            <ac:spMk id="9" creationId="{9FFCE35F-1A6F-4598-A0A3-3865FAB58B7E}"/>
          </ac:spMkLst>
        </pc:spChg>
        <pc:spChg chg="mod ord">
          <ac:chgData name="Máiron Chaves" userId="487d8dbb460ddda9" providerId="LiveId" clId="{FB89D433-D2E0-40D0-841C-CB4D2BF91F3B}" dt="2020-08-02T01:40:58.151" v="2334" actId="1076"/>
          <ac:spMkLst>
            <pc:docMk/>
            <pc:sldMk cId="1329289641" sldId="309"/>
            <ac:spMk id="16" creationId="{4653395F-3981-4F24-80A8-4076831395F9}"/>
          </ac:spMkLst>
        </pc:spChg>
        <pc:spChg chg="mod">
          <ac:chgData name="Máiron Chaves" userId="487d8dbb460ddda9" providerId="LiveId" clId="{FB89D433-D2E0-40D0-841C-CB4D2BF91F3B}" dt="2020-08-02T00:48:24.311" v="1943"/>
          <ac:spMkLst>
            <pc:docMk/>
            <pc:sldMk cId="1329289641" sldId="309"/>
            <ac:spMk id="17" creationId="{BE995C6E-A96C-47B8-BB2A-7D38DD214060}"/>
          </ac:spMkLst>
        </pc:spChg>
        <pc:spChg chg="mod">
          <ac:chgData name="Máiron Chaves" userId="487d8dbb460ddda9" providerId="LiveId" clId="{FB89D433-D2E0-40D0-841C-CB4D2BF91F3B}" dt="2020-08-02T00:48:24.311" v="1943"/>
          <ac:spMkLst>
            <pc:docMk/>
            <pc:sldMk cId="1329289641" sldId="309"/>
            <ac:spMk id="18" creationId="{BB30E834-BFBF-4DA8-AE21-B086BFA051D5}"/>
          </ac:spMkLst>
        </pc:spChg>
        <pc:spChg chg="mod">
          <ac:chgData name="Máiron Chaves" userId="487d8dbb460ddda9" providerId="LiveId" clId="{FB89D433-D2E0-40D0-841C-CB4D2BF91F3B}" dt="2020-08-02T00:48:57.656" v="1977" actId="14100"/>
          <ac:spMkLst>
            <pc:docMk/>
            <pc:sldMk cId="1329289641" sldId="309"/>
            <ac:spMk id="23" creationId="{29F62057-03A3-4148-9638-232A9FDBE6F5}"/>
          </ac:spMkLst>
        </pc:spChg>
        <pc:spChg chg="mod">
          <ac:chgData name="Máiron Chaves" userId="487d8dbb460ddda9" providerId="LiveId" clId="{FB89D433-D2E0-40D0-841C-CB4D2BF91F3B}" dt="2020-08-02T00:48:24.311" v="1943"/>
          <ac:spMkLst>
            <pc:docMk/>
            <pc:sldMk cId="1329289641" sldId="309"/>
            <ac:spMk id="24" creationId="{1E1A6DD5-6045-4567-B4C6-135C805ACDEA}"/>
          </ac:spMkLst>
        </pc:spChg>
        <pc:spChg chg="mod">
          <ac:chgData name="Máiron Chaves" userId="487d8dbb460ddda9" providerId="LiveId" clId="{FB89D433-D2E0-40D0-841C-CB4D2BF91F3B}" dt="2020-08-02T00:48:24.311" v="1943"/>
          <ac:spMkLst>
            <pc:docMk/>
            <pc:sldMk cId="1329289641" sldId="309"/>
            <ac:spMk id="25" creationId="{58D9037A-4114-4B6A-9E93-8EA3605D7887}"/>
          </ac:spMkLst>
        </pc:spChg>
        <pc:spChg chg="mod">
          <ac:chgData name="Máiron Chaves" userId="487d8dbb460ddda9" providerId="LiveId" clId="{FB89D433-D2E0-40D0-841C-CB4D2BF91F3B}" dt="2020-08-02T00:48:24.311" v="1943"/>
          <ac:spMkLst>
            <pc:docMk/>
            <pc:sldMk cId="1329289641" sldId="309"/>
            <ac:spMk id="26" creationId="{0B2E7057-B6A6-46B0-896F-B8F930C95F28}"/>
          </ac:spMkLst>
        </pc:spChg>
        <pc:spChg chg="mod">
          <ac:chgData name="Máiron Chaves" userId="487d8dbb460ddda9" providerId="LiveId" clId="{FB89D433-D2E0-40D0-841C-CB4D2BF91F3B}" dt="2020-08-02T00:48:24.311" v="1943"/>
          <ac:spMkLst>
            <pc:docMk/>
            <pc:sldMk cId="1329289641" sldId="309"/>
            <ac:spMk id="27" creationId="{8D0872BF-92CE-4539-A683-6451779985EA}"/>
          </ac:spMkLst>
        </pc:spChg>
        <pc:spChg chg="mod">
          <ac:chgData name="Máiron Chaves" userId="487d8dbb460ddda9" providerId="LiveId" clId="{FB89D433-D2E0-40D0-841C-CB4D2BF91F3B}" dt="2020-08-02T01:41:20.489" v="2336" actId="1035"/>
          <ac:spMkLst>
            <pc:docMk/>
            <pc:sldMk cId="1329289641" sldId="309"/>
            <ac:spMk id="28" creationId="{EC5F2CBE-4E76-44F5-A34F-05D647F12E80}"/>
          </ac:spMkLst>
        </pc:spChg>
        <pc:spChg chg="del mod">
          <ac:chgData name="Máiron Chaves" userId="487d8dbb460ddda9" providerId="LiveId" clId="{FB89D433-D2E0-40D0-841C-CB4D2BF91F3B}" dt="2020-08-02T00:54:21.644" v="2162" actId="478"/>
          <ac:spMkLst>
            <pc:docMk/>
            <pc:sldMk cId="1329289641" sldId="309"/>
            <ac:spMk id="29" creationId="{0B92812C-F06D-44F6-A2D1-A7343AA3A8C5}"/>
          </ac:spMkLst>
        </pc:spChg>
        <pc:spChg chg="del mod">
          <ac:chgData name="Máiron Chaves" userId="487d8dbb460ddda9" providerId="LiveId" clId="{FB89D433-D2E0-40D0-841C-CB4D2BF91F3B}" dt="2020-08-02T00:54:24.532" v="2163" actId="478"/>
          <ac:spMkLst>
            <pc:docMk/>
            <pc:sldMk cId="1329289641" sldId="309"/>
            <ac:spMk id="30" creationId="{9827E786-2B5F-41FD-A149-06F70F34FFC8}"/>
          </ac:spMkLst>
        </pc:spChg>
        <pc:spChg chg="del mod">
          <ac:chgData name="Máiron Chaves" userId="487d8dbb460ddda9" providerId="LiveId" clId="{FB89D433-D2E0-40D0-841C-CB4D2BF91F3B}" dt="2020-08-02T00:54:29.950" v="2166" actId="478"/>
          <ac:spMkLst>
            <pc:docMk/>
            <pc:sldMk cId="1329289641" sldId="309"/>
            <ac:spMk id="31" creationId="{28ECC041-8F06-4328-A1E8-D55A1E72FC3F}"/>
          </ac:spMkLst>
        </pc:spChg>
        <pc:spChg chg="del mod">
          <ac:chgData name="Máiron Chaves" userId="487d8dbb460ddda9" providerId="LiveId" clId="{FB89D433-D2E0-40D0-841C-CB4D2BF91F3B}" dt="2020-08-02T00:54:27.670" v="2165" actId="478"/>
          <ac:spMkLst>
            <pc:docMk/>
            <pc:sldMk cId="1329289641" sldId="309"/>
            <ac:spMk id="32" creationId="{55BDF475-B15C-4AD0-8A42-F6CE24F12138}"/>
          </ac:spMkLst>
        </pc:spChg>
        <pc:spChg chg="mod">
          <ac:chgData name="Máiron Chaves" userId="487d8dbb460ddda9" providerId="LiveId" clId="{FB89D433-D2E0-40D0-841C-CB4D2BF91F3B}" dt="2020-08-02T00:48:24.311" v="1943"/>
          <ac:spMkLst>
            <pc:docMk/>
            <pc:sldMk cId="1329289641" sldId="309"/>
            <ac:spMk id="33" creationId="{9176BE4C-9F14-4F91-B508-E56E7557FB17}"/>
          </ac:spMkLst>
        </pc:spChg>
        <pc:spChg chg="mod">
          <ac:chgData name="Máiron Chaves" userId="487d8dbb460ddda9" providerId="LiveId" clId="{FB89D433-D2E0-40D0-841C-CB4D2BF91F3B}" dt="2020-08-02T00:48:24.311" v="1943"/>
          <ac:spMkLst>
            <pc:docMk/>
            <pc:sldMk cId="1329289641" sldId="309"/>
            <ac:spMk id="34" creationId="{F89D3AD3-CA7A-4B78-B164-89DBC3E97F66}"/>
          </ac:spMkLst>
        </pc:spChg>
        <pc:spChg chg="mod">
          <ac:chgData name="Máiron Chaves" userId="487d8dbb460ddda9" providerId="LiveId" clId="{FB89D433-D2E0-40D0-841C-CB4D2BF91F3B}" dt="2020-08-02T00:48:24.311" v="1943"/>
          <ac:spMkLst>
            <pc:docMk/>
            <pc:sldMk cId="1329289641" sldId="309"/>
            <ac:spMk id="35" creationId="{EC93B1AC-9BED-415A-B16F-33FD9B36F11C}"/>
          </ac:spMkLst>
        </pc:spChg>
        <pc:spChg chg="add mod">
          <ac:chgData name="Máiron Chaves" userId="487d8dbb460ddda9" providerId="LiveId" clId="{FB89D433-D2E0-40D0-841C-CB4D2BF91F3B}" dt="2020-08-02T01:40:53.382" v="2333" actId="14100"/>
          <ac:spMkLst>
            <pc:docMk/>
            <pc:sldMk cId="1329289641" sldId="309"/>
            <ac:spMk id="36" creationId="{864EE199-A4AA-499C-A564-E9A055717813}"/>
          </ac:spMkLst>
        </pc:spChg>
        <pc:spChg chg="add mod">
          <ac:chgData name="Máiron Chaves" userId="487d8dbb460ddda9" providerId="LiveId" clId="{FB89D433-D2E0-40D0-841C-CB4D2BF91F3B}" dt="2020-08-02T00:52:35.256" v="2115" actId="1076"/>
          <ac:spMkLst>
            <pc:docMk/>
            <pc:sldMk cId="1329289641" sldId="309"/>
            <ac:spMk id="40" creationId="{A09FA38B-B1B7-4308-A3CD-2EBEBC91BFB4}"/>
          </ac:spMkLst>
        </pc:spChg>
        <pc:spChg chg="add mod">
          <ac:chgData name="Máiron Chaves" userId="487d8dbb460ddda9" providerId="LiveId" clId="{FB89D433-D2E0-40D0-841C-CB4D2BF91F3B}" dt="2020-08-02T00:52:35.256" v="2115" actId="1076"/>
          <ac:spMkLst>
            <pc:docMk/>
            <pc:sldMk cId="1329289641" sldId="309"/>
            <ac:spMk id="41" creationId="{54D0529C-F8C0-4431-B838-6111F0093773}"/>
          </ac:spMkLst>
        </pc:spChg>
        <pc:spChg chg="add mod">
          <ac:chgData name="Máiron Chaves" userId="487d8dbb460ddda9" providerId="LiveId" clId="{FB89D433-D2E0-40D0-841C-CB4D2BF91F3B}" dt="2020-08-02T00:52:35.256" v="2115" actId="1076"/>
          <ac:spMkLst>
            <pc:docMk/>
            <pc:sldMk cId="1329289641" sldId="309"/>
            <ac:spMk id="42" creationId="{45DF3480-9135-43B8-8822-D9A028E1B72E}"/>
          </ac:spMkLst>
        </pc:spChg>
        <pc:spChg chg="add mod">
          <ac:chgData name="Máiron Chaves" userId="487d8dbb460ddda9" providerId="LiveId" clId="{FB89D433-D2E0-40D0-841C-CB4D2BF91F3B}" dt="2020-08-02T00:52:35.256" v="2115" actId="1076"/>
          <ac:spMkLst>
            <pc:docMk/>
            <pc:sldMk cId="1329289641" sldId="309"/>
            <ac:spMk id="43" creationId="{BBA7E3A0-8B05-4357-8D87-F0C6CA77EC3E}"/>
          </ac:spMkLst>
        </pc:spChg>
        <pc:spChg chg="add mod">
          <ac:chgData name="Máiron Chaves" userId="487d8dbb460ddda9" providerId="LiveId" clId="{FB89D433-D2E0-40D0-841C-CB4D2BF91F3B}" dt="2020-08-02T00:54:14.269" v="2161" actId="1076"/>
          <ac:spMkLst>
            <pc:docMk/>
            <pc:sldMk cId="1329289641" sldId="309"/>
            <ac:spMk id="45" creationId="{499B8FAA-8CB7-4F7E-B7C2-22351C2DA6FF}"/>
          </ac:spMkLst>
        </pc:spChg>
        <pc:spChg chg="add mod">
          <ac:chgData name="Máiron Chaves" userId="487d8dbb460ddda9" providerId="LiveId" clId="{FB89D433-D2E0-40D0-841C-CB4D2BF91F3B}" dt="2020-08-02T00:52:35.256" v="2115" actId="1076"/>
          <ac:spMkLst>
            <pc:docMk/>
            <pc:sldMk cId="1329289641" sldId="309"/>
            <ac:spMk id="48" creationId="{DCD7C7E1-5CE0-49C6-995B-F6C025380A25}"/>
          </ac:spMkLst>
        </pc:spChg>
        <pc:spChg chg="add mod">
          <ac:chgData name="Máiron Chaves" userId="487d8dbb460ddda9" providerId="LiveId" clId="{FB89D433-D2E0-40D0-841C-CB4D2BF91F3B}" dt="2020-08-02T00:52:35.256" v="2115" actId="1076"/>
          <ac:spMkLst>
            <pc:docMk/>
            <pc:sldMk cId="1329289641" sldId="309"/>
            <ac:spMk id="51" creationId="{FF00FE7E-CF82-45D8-A3C0-E0726C954E3F}"/>
          </ac:spMkLst>
        </pc:spChg>
        <pc:grpChg chg="add mod">
          <ac:chgData name="Máiron Chaves" userId="487d8dbb460ddda9" providerId="LiveId" clId="{FB89D433-D2E0-40D0-841C-CB4D2BF91F3B}" dt="2020-08-02T00:52:35.256" v="2115" actId="1076"/>
          <ac:grpSpMkLst>
            <pc:docMk/>
            <pc:sldMk cId="1329289641" sldId="309"/>
            <ac:grpSpMk id="8" creationId="{F8E0D5D6-3082-4B60-B494-A90F4EFFE93A}"/>
          </ac:grpSpMkLst>
        </pc:grpChg>
        <pc:grpChg chg="mod">
          <ac:chgData name="Máiron Chaves" userId="487d8dbb460ddda9" providerId="LiveId" clId="{FB89D433-D2E0-40D0-841C-CB4D2BF91F3B}" dt="2020-08-02T00:48:24.311" v="1943"/>
          <ac:grpSpMkLst>
            <pc:docMk/>
            <pc:sldMk cId="1329289641" sldId="309"/>
            <ac:grpSpMk id="10" creationId="{1AFD19D3-9082-43CF-8F01-F4B86C3A901F}"/>
          </ac:grpSpMkLst>
        </pc:grpChg>
        <pc:grpChg chg="mod">
          <ac:chgData name="Máiron Chaves" userId="487d8dbb460ddda9" providerId="LiveId" clId="{FB89D433-D2E0-40D0-841C-CB4D2BF91F3B}" dt="2020-08-02T00:48:24.311" v="1943"/>
          <ac:grpSpMkLst>
            <pc:docMk/>
            <pc:sldMk cId="1329289641" sldId="309"/>
            <ac:grpSpMk id="19" creationId="{53CDAD9D-5110-4AF5-AB01-C6A0F24C8419}"/>
          </ac:grpSpMkLst>
        </pc:grpChg>
        <pc:grpChg chg="mod">
          <ac:chgData name="Máiron Chaves" userId="487d8dbb460ddda9" providerId="LiveId" clId="{FB89D433-D2E0-40D0-841C-CB4D2BF91F3B}" dt="2020-08-02T00:48:24.311" v="1943"/>
          <ac:grpSpMkLst>
            <pc:docMk/>
            <pc:sldMk cId="1329289641" sldId="309"/>
            <ac:grpSpMk id="21" creationId="{F5FFF83B-F414-42A8-99C8-C2DE9B32E9C4}"/>
          </ac:grpSpMkLst>
        </pc:grpChg>
        <pc:grpChg chg="mod">
          <ac:chgData name="Máiron Chaves" userId="487d8dbb460ddda9" providerId="LiveId" clId="{FB89D433-D2E0-40D0-841C-CB4D2BF91F3B}" dt="2020-08-02T00:48:24.311" v="1943"/>
          <ac:grpSpMkLst>
            <pc:docMk/>
            <pc:sldMk cId="1329289641" sldId="309"/>
            <ac:grpSpMk id="22" creationId="{64A3E21D-DDE1-414A-8300-A87866F53C4D}"/>
          </ac:grpSpMkLst>
        </pc:grpChg>
        <pc:picChg chg="mod">
          <ac:chgData name="Máiron Chaves" userId="487d8dbb460ddda9" providerId="LiveId" clId="{FB89D433-D2E0-40D0-841C-CB4D2BF91F3B}" dt="2020-08-02T00:48:24.311" v="1943"/>
          <ac:picMkLst>
            <pc:docMk/>
            <pc:sldMk cId="1329289641" sldId="309"/>
            <ac:picMk id="11" creationId="{951039E9-4EBD-495A-BBD7-2EF25B4CBBA1}"/>
          </ac:picMkLst>
        </pc:picChg>
        <pc:picChg chg="mod">
          <ac:chgData name="Máiron Chaves" userId="487d8dbb460ddda9" providerId="LiveId" clId="{FB89D433-D2E0-40D0-841C-CB4D2BF91F3B}" dt="2020-08-02T00:48:24.311" v="1943"/>
          <ac:picMkLst>
            <pc:docMk/>
            <pc:sldMk cId="1329289641" sldId="309"/>
            <ac:picMk id="12" creationId="{29324761-72B7-4A65-A8C5-49F47DFFAB70}"/>
          </ac:picMkLst>
        </pc:picChg>
        <pc:picChg chg="del">
          <ac:chgData name="Máiron Chaves" userId="487d8dbb460ddda9" providerId="LiveId" clId="{FB89D433-D2E0-40D0-841C-CB4D2BF91F3B}" dt="2020-08-02T00:42:19.795" v="1878" actId="478"/>
          <ac:picMkLst>
            <pc:docMk/>
            <pc:sldMk cId="1329289641" sldId="309"/>
            <ac:picMk id="13" creationId="{ADABF27C-45D7-4A21-9B74-EEBD34625473}"/>
          </ac:picMkLst>
        </pc:picChg>
        <pc:picChg chg="mod">
          <ac:chgData name="Máiron Chaves" userId="487d8dbb460ddda9" providerId="LiveId" clId="{FB89D433-D2E0-40D0-841C-CB4D2BF91F3B}" dt="2020-08-02T00:48:24.311" v="1943"/>
          <ac:picMkLst>
            <pc:docMk/>
            <pc:sldMk cId="1329289641" sldId="309"/>
            <ac:picMk id="14" creationId="{6E829B1A-D341-4563-9A5C-B0BA7C52AB08}"/>
          </ac:picMkLst>
        </pc:picChg>
        <pc:picChg chg="mod">
          <ac:chgData name="Máiron Chaves" userId="487d8dbb460ddda9" providerId="LiveId" clId="{FB89D433-D2E0-40D0-841C-CB4D2BF91F3B}" dt="2020-08-02T00:48:24.311" v="1943"/>
          <ac:picMkLst>
            <pc:docMk/>
            <pc:sldMk cId="1329289641" sldId="309"/>
            <ac:picMk id="15" creationId="{E930946F-6BF9-4C52-828E-0BEC082E271E}"/>
          </ac:picMkLst>
        </pc:picChg>
        <pc:picChg chg="mod">
          <ac:chgData name="Máiron Chaves" userId="487d8dbb460ddda9" providerId="LiveId" clId="{FB89D433-D2E0-40D0-841C-CB4D2BF91F3B}" dt="2020-08-02T00:48:24.311" v="1943"/>
          <ac:picMkLst>
            <pc:docMk/>
            <pc:sldMk cId="1329289641" sldId="309"/>
            <ac:picMk id="20" creationId="{2470A387-17C7-4D1C-BE61-6E8362D85C8A}"/>
          </ac:picMkLst>
        </pc:picChg>
        <pc:picChg chg="add mod">
          <ac:chgData name="Máiron Chaves" userId="487d8dbb460ddda9" providerId="LiveId" clId="{FB89D433-D2E0-40D0-841C-CB4D2BF91F3B}" dt="2020-08-02T00:52:59.622" v="2119" actId="1076"/>
          <ac:picMkLst>
            <pc:docMk/>
            <pc:sldMk cId="1329289641" sldId="309"/>
            <ac:picMk id="39" creationId="{0C48AEA7-BF8D-465E-BA44-34BA8440BC2B}"/>
          </ac:picMkLst>
        </pc:picChg>
        <pc:picChg chg="add mod">
          <ac:chgData name="Máiron Chaves" userId="487d8dbb460ddda9" providerId="LiveId" clId="{FB89D433-D2E0-40D0-841C-CB4D2BF91F3B}" dt="2020-08-02T00:52:35.256" v="2115" actId="1076"/>
          <ac:picMkLst>
            <pc:docMk/>
            <pc:sldMk cId="1329289641" sldId="309"/>
            <ac:picMk id="44" creationId="{F24537ED-21AA-4EE4-908C-590703C66184}"/>
          </ac:picMkLst>
        </pc:picChg>
        <pc:picChg chg="add mod">
          <ac:chgData name="Máiron Chaves" userId="487d8dbb460ddda9" providerId="LiveId" clId="{FB89D433-D2E0-40D0-841C-CB4D2BF91F3B}" dt="2020-08-02T00:52:35.256" v="2115" actId="1076"/>
          <ac:picMkLst>
            <pc:docMk/>
            <pc:sldMk cId="1329289641" sldId="309"/>
            <ac:picMk id="47" creationId="{07C45C09-AFEB-4F86-A090-8F25C6A4A103}"/>
          </ac:picMkLst>
        </pc:picChg>
        <pc:cxnChg chg="add mod">
          <ac:chgData name="Máiron Chaves" userId="487d8dbb460ddda9" providerId="LiveId" clId="{FB89D433-D2E0-40D0-841C-CB4D2BF91F3B}" dt="2020-08-02T00:52:35.256" v="2115" actId="1076"/>
          <ac:cxnSpMkLst>
            <pc:docMk/>
            <pc:sldMk cId="1329289641" sldId="309"/>
            <ac:cxnSpMk id="37" creationId="{60A87901-FE7F-493E-B631-A4D3C51B629D}"/>
          </ac:cxnSpMkLst>
        </pc:cxnChg>
        <pc:cxnChg chg="add mod">
          <ac:chgData name="Máiron Chaves" userId="487d8dbb460ddda9" providerId="LiveId" clId="{FB89D433-D2E0-40D0-841C-CB4D2BF91F3B}" dt="2020-08-02T00:52:35.256" v="2115" actId="1076"/>
          <ac:cxnSpMkLst>
            <pc:docMk/>
            <pc:sldMk cId="1329289641" sldId="309"/>
            <ac:cxnSpMk id="38" creationId="{12E2B680-4FB9-48F7-B2A1-1FE4F75C5E71}"/>
          </ac:cxnSpMkLst>
        </pc:cxnChg>
        <pc:cxnChg chg="add mod">
          <ac:chgData name="Máiron Chaves" userId="487d8dbb460ddda9" providerId="LiveId" clId="{FB89D433-D2E0-40D0-841C-CB4D2BF91F3B}" dt="2020-08-02T00:52:35.256" v="2115" actId="1076"/>
          <ac:cxnSpMkLst>
            <pc:docMk/>
            <pc:sldMk cId="1329289641" sldId="309"/>
            <ac:cxnSpMk id="46" creationId="{41C31AC3-544F-47EA-B4D9-32756D3B3DD4}"/>
          </ac:cxnSpMkLst>
        </pc:cxnChg>
        <pc:cxnChg chg="add mod">
          <ac:chgData name="Máiron Chaves" userId="487d8dbb460ddda9" providerId="LiveId" clId="{FB89D433-D2E0-40D0-841C-CB4D2BF91F3B}" dt="2020-08-02T00:52:35.256" v="2115" actId="1076"/>
          <ac:cxnSpMkLst>
            <pc:docMk/>
            <pc:sldMk cId="1329289641" sldId="309"/>
            <ac:cxnSpMk id="49" creationId="{9EFB2458-159D-4099-A43B-E03BB2B219A0}"/>
          </ac:cxnSpMkLst>
        </pc:cxnChg>
        <pc:cxnChg chg="add mod">
          <ac:chgData name="Máiron Chaves" userId="487d8dbb460ddda9" providerId="LiveId" clId="{FB89D433-D2E0-40D0-841C-CB4D2BF91F3B}" dt="2020-08-02T00:52:35.256" v="2115" actId="1076"/>
          <ac:cxnSpMkLst>
            <pc:docMk/>
            <pc:sldMk cId="1329289641" sldId="309"/>
            <ac:cxnSpMk id="50" creationId="{F74250D2-7F96-4503-A14B-B6D08A8CA03C}"/>
          </ac:cxnSpMkLst>
        </pc:cxnChg>
        <pc:cxnChg chg="add mod">
          <ac:chgData name="Máiron Chaves" userId="487d8dbb460ddda9" providerId="LiveId" clId="{FB89D433-D2E0-40D0-841C-CB4D2BF91F3B}" dt="2020-08-02T00:52:35.256" v="2115" actId="1076"/>
          <ac:cxnSpMkLst>
            <pc:docMk/>
            <pc:sldMk cId="1329289641" sldId="309"/>
            <ac:cxnSpMk id="52" creationId="{408BC646-490E-4F1F-9DF8-98B145FAED64}"/>
          </ac:cxnSpMkLst>
        </pc:cxnChg>
      </pc:sldChg>
      <pc:sldChg chg="addSp delSp modSp add mod">
        <pc:chgData name="Máiron Chaves" userId="487d8dbb460ddda9" providerId="LiveId" clId="{FB89D433-D2E0-40D0-841C-CB4D2BF91F3B}" dt="2020-08-02T01:41:43.128" v="2346" actId="20577"/>
        <pc:sldMkLst>
          <pc:docMk/>
          <pc:sldMk cId="958305880" sldId="310"/>
        </pc:sldMkLst>
        <pc:spChg chg="mod">
          <ac:chgData name="Máiron Chaves" userId="487d8dbb460ddda9" providerId="LiveId" clId="{FB89D433-D2E0-40D0-841C-CB4D2BF91F3B}" dt="2020-08-02T00:54:43.353" v="2178" actId="20577"/>
          <ac:spMkLst>
            <pc:docMk/>
            <pc:sldMk cId="958305880" sldId="310"/>
            <ac:spMk id="3" creationId="{03505C32-4FEB-4918-A3E8-96BA014806CF}"/>
          </ac:spMkLst>
        </pc:spChg>
        <pc:spChg chg="del">
          <ac:chgData name="Máiron Chaves" userId="487d8dbb460ddda9" providerId="LiveId" clId="{FB89D433-D2E0-40D0-841C-CB4D2BF91F3B}" dt="2020-08-02T00:53:26.908" v="2148" actId="478"/>
          <ac:spMkLst>
            <pc:docMk/>
            <pc:sldMk cId="958305880" sldId="310"/>
            <ac:spMk id="36" creationId="{864EE199-A4AA-499C-A564-E9A055717813}"/>
          </ac:spMkLst>
        </pc:spChg>
        <pc:spChg chg="del">
          <ac:chgData name="Máiron Chaves" userId="487d8dbb460ddda9" providerId="LiveId" clId="{FB89D433-D2E0-40D0-841C-CB4D2BF91F3B}" dt="2020-08-02T00:53:26.908" v="2148" actId="478"/>
          <ac:spMkLst>
            <pc:docMk/>
            <pc:sldMk cId="958305880" sldId="310"/>
            <ac:spMk id="40" creationId="{A09FA38B-B1B7-4308-A3CD-2EBEBC91BFB4}"/>
          </ac:spMkLst>
        </pc:spChg>
        <pc:spChg chg="del">
          <ac:chgData name="Máiron Chaves" userId="487d8dbb460ddda9" providerId="LiveId" clId="{FB89D433-D2E0-40D0-841C-CB4D2BF91F3B}" dt="2020-08-02T00:53:26.908" v="2148" actId="478"/>
          <ac:spMkLst>
            <pc:docMk/>
            <pc:sldMk cId="958305880" sldId="310"/>
            <ac:spMk id="41" creationId="{54D0529C-F8C0-4431-B838-6111F0093773}"/>
          </ac:spMkLst>
        </pc:spChg>
        <pc:spChg chg="del">
          <ac:chgData name="Máiron Chaves" userId="487d8dbb460ddda9" providerId="LiveId" clId="{FB89D433-D2E0-40D0-841C-CB4D2BF91F3B}" dt="2020-08-02T00:53:26.908" v="2148" actId="478"/>
          <ac:spMkLst>
            <pc:docMk/>
            <pc:sldMk cId="958305880" sldId="310"/>
            <ac:spMk id="42" creationId="{45DF3480-9135-43B8-8822-D9A028E1B72E}"/>
          </ac:spMkLst>
        </pc:spChg>
        <pc:spChg chg="del">
          <ac:chgData name="Máiron Chaves" userId="487d8dbb460ddda9" providerId="LiveId" clId="{FB89D433-D2E0-40D0-841C-CB4D2BF91F3B}" dt="2020-08-02T00:53:26.908" v="2148" actId="478"/>
          <ac:spMkLst>
            <pc:docMk/>
            <pc:sldMk cId="958305880" sldId="310"/>
            <ac:spMk id="43" creationId="{BBA7E3A0-8B05-4357-8D87-F0C6CA77EC3E}"/>
          </ac:spMkLst>
        </pc:spChg>
        <pc:spChg chg="del">
          <ac:chgData name="Máiron Chaves" userId="487d8dbb460ddda9" providerId="LiveId" clId="{FB89D433-D2E0-40D0-841C-CB4D2BF91F3B}" dt="2020-08-02T00:53:26.908" v="2148" actId="478"/>
          <ac:spMkLst>
            <pc:docMk/>
            <pc:sldMk cId="958305880" sldId="310"/>
            <ac:spMk id="45" creationId="{499B8FAA-8CB7-4F7E-B7C2-22351C2DA6FF}"/>
          </ac:spMkLst>
        </pc:spChg>
        <pc:spChg chg="del">
          <ac:chgData name="Máiron Chaves" userId="487d8dbb460ddda9" providerId="LiveId" clId="{FB89D433-D2E0-40D0-841C-CB4D2BF91F3B}" dt="2020-08-02T00:53:26.908" v="2148" actId="478"/>
          <ac:spMkLst>
            <pc:docMk/>
            <pc:sldMk cId="958305880" sldId="310"/>
            <ac:spMk id="48" creationId="{DCD7C7E1-5CE0-49C6-995B-F6C025380A25}"/>
          </ac:spMkLst>
        </pc:spChg>
        <pc:spChg chg="del">
          <ac:chgData name="Máiron Chaves" userId="487d8dbb460ddda9" providerId="LiveId" clId="{FB89D433-D2E0-40D0-841C-CB4D2BF91F3B}" dt="2020-08-02T00:53:26.908" v="2148" actId="478"/>
          <ac:spMkLst>
            <pc:docMk/>
            <pc:sldMk cId="958305880" sldId="310"/>
            <ac:spMk id="51" creationId="{FF00FE7E-CF82-45D8-A3C0-E0726C954E3F}"/>
          </ac:spMkLst>
        </pc:spChg>
        <pc:spChg chg="add mod">
          <ac:chgData name="Máiron Chaves" userId="487d8dbb460ddda9" providerId="LiveId" clId="{FB89D433-D2E0-40D0-841C-CB4D2BF91F3B}" dt="2020-08-02T01:41:43.128" v="2346" actId="20577"/>
          <ac:spMkLst>
            <pc:docMk/>
            <pc:sldMk cId="958305880" sldId="310"/>
            <ac:spMk id="54" creationId="{D219A503-F5EF-427D-8721-74EFE3C0260F}"/>
          </ac:spMkLst>
        </pc:spChg>
        <pc:grpChg chg="del">
          <ac:chgData name="Máiron Chaves" userId="487d8dbb460ddda9" providerId="LiveId" clId="{FB89D433-D2E0-40D0-841C-CB4D2BF91F3B}" dt="2020-08-02T00:53:26.908" v="2148" actId="478"/>
          <ac:grpSpMkLst>
            <pc:docMk/>
            <pc:sldMk cId="958305880" sldId="310"/>
            <ac:grpSpMk id="8" creationId="{F8E0D5D6-3082-4B60-B494-A90F4EFFE93A}"/>
          </ac:grpSpMkLst>
        </pc:grpChg>
        <pc:picChg chg="del">
          <ac:chgData name="Máiron Chaves" userId="487d8dbb460ddda9" providerId="LiveId" clId="{FB89D433-D2E0-40D0-841C-CB4D2BF91F3B}" dt="2020-08-02T00:53:27.859" v="2149" actId="478"/>
          <ac:picMkLst>
            <pc:docMk/>
            <pc:sldMk cId="958305880" sldId="310"/>
            <ac:picMk id="39" creationId="{0C48AEA7-BF8D-465E-BA44-34BA8440BC2B}"/>
          </ac:picMkLst>
        </pc:picChg>
        <pc:picChg chg="del">
          <ac:chgData name="Máiron Chaves" userId="487d8dbb460ddda9" providerId="LiveId" clId="{FB89D433-D2E0-40D0-841C-CB4D2BF91F3B}" dt="2020-08-02T00:53:26.908" v="2148" actId="478"/>
          <ac:picMkLst>
            <pc:docMk/>
            <pc:sldMk cId="958305880" sldId="310"/>
            <ac:picMk id="44" creationId="{F24537ED-21AA-4EE4-908C-590703C66184}"/>
          </ac:picMkLst>
        </pc:picChg>
        <pc:picChg chg="del">
          <ac:chgData name="Máiron Chaves" userId="487d8dbb460ddda9" providerId="LiveId" clId="{FB89D433-D2E0-40D0-841C-CB4D2BF91F3B}" dt="2020-08-02T00:53:26.908" v="2148" actId="478"/>
          <ac:picMkLst>
            <pc:docMk/>
            <pc:sldMk cId="958305880" sldId="310"/>
            <ac:picMk id="47" creationId="{07C45C09-AFEB-4F86-A090-8F25C6A4A103}"/>
          </ac:picMkLst>
        </pc:picChg>
        <pc:picChg chg="add mod">
          <ac:chgData name="Máiron Chaves" userId="487d8dbb460ddda9" providerId="LiveId" clId="{FB89D433-D2E0-40D0-841C-CB4D2BF91F3B}" dt="2020-08-02T00:54:01.990" v="2151" actId="1076"/>
          <ac:picMkLst>
            <pc:docMk/>
            <pc:sldMk cId="958305880" sldId="310"/>
            <ac:picMk id="53" creationId="{FA639971-9EBC-46D8-A3DF-46CF0540255E}"/>
          </ac:picMkLst>
        </pc:picChg>
        <pc:cxnChg chg="del">
          <ac:chgData name="Máiron Chaves" userId="487d8dbb460ddda9" providerId="LiveId" clId="{FB89D433-D2E0-40D0-841C-CB4D2BF91F3B}" dt="2020-08-02T00:53:26.908" v="2148" actId="478"/>
          <ac:cxnSpMkLst>
            <pc:docMk/>
            <pc:sldMk cId="958305880" sldId="310"/>
            <ac:cxnSpMk id="37" creationId="{60A87901-FE7F-493E-B631-A4D3C51B629D}"/>
          </ac:cxnSpMkLst>
        </pc:cxnChg>
        <pc:cxnChg chg="del">
          <ac:chgData name="Máiron Chaves" userId="487d8dbb460ddda9" providerId="LiveId" clId="{FB89D433-D2E0-40D0-841C-CB4D2BF91F3B}" dt="2020-08-02T00:53:26.908" v="2148" actId="478"/>
          <ac:cxnSpMkLst>
            <pc:docMk/>
            <pc:sldMk cId="958305880" sldId="310"/>
            <ac:cxnSpMk id="38" creationId="{12E2B680-4FB9-48F7-B2A1-1FE4F75C5E71}"/>
          </ac:cxnSpMkLst>
        </pc:cxnChg>
        <pc:cxnChg chg="del">
          <ac:chgData name="Máiron Chaves" userId="487d8dbb460ddda9" providerId="LiveId" clId="{FB89D433-D2E0-40D0-841C-CB4D2BF91F3B}" dt="2020-08-02T00:53:26.908" v="2148" actId="478"/>
          <ac:cxnSpMkLst>
            <pc:docMk/>
            <pc:sldMk cId="958305880" sldId="310"/>
            <ac:cxnSpMk id="46" creationId="{41C31AC3-544F-47EA-B4D9-32756D3B3DD4}"/>
          </ac:cxnSpMkLst>
        </pc:cxnChg>
        <pc:cxnChg chg="del">
          <ac:chgData name="Máiron Chaves" userId="487d8dbb460ddda9" providerId="LiveId" clId="{FB89D433-D2E0-40D0-841C-CB4D2BF91F3B}" dt="2020-08-02T00:53:26.908" v="2148" actId="478"/>
          <ac:cxnSpMkLst>
            <pc:docMk/>
            <pc:sldMk cId="958305880" sldId="310"/>
            <ac:cxnSpMk id="49" creationId="{9EFB2458-159D-4099-A43B-E03BB2B219A0}"/>
          </ac:cxnSpMkLst>
        </pc:cxnChg>
        <pc:cxnChg chg="del">
          <ac:chgData name="Máiron Chaves" userId="487d8dbb460ddda9" providerId="LiveId" clId="{FB89D433-D2E0-40D0-841C-CB4D2BF91F3B}" dt="2020-08-02T00:53:26.908" v="2148" actId="478"/>
          <ac:cxnSpMkLst>
            <pc:docMk/>
            <pc:sldMk cId="958305880" sldId="310"/>
            <ac:cxnSpMk id="50" creationId="{F74250D2-7F96-4503-A14B-B6D08A8CA03C}"/>
          </ac:cxnSpMkLst>
        </pc:cxnChg>
        <pc:cxnChg chg="del">
          <ac:chgData name="Máiron Chaves" userId="487d8dbb460ddda9" providerId="LiveId" clId="{FB89D433-D2E0-40D0-841C-CB4D2BF91F3B}" dt="2020-08-02T00:53:26.908" v="2148" actId="478"/>
          <ac:cxnSpMkLst>
            <pc:docMk/>
            <pc:sldMk cId="958305880" sldId="310"/>
            <ac:cxnSpMk id="52" creationId="{408BC646-490E-4F1F-9DF8-98B145FAED64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01/08/2020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349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01/08/2020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107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01/08/2020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70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01/08/2020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954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01/08/2020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404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01/08/2020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9708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01/08/2020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963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01/08/2020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0246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01/08/2020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7145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01/08/2020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7976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01/08/2020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141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18ACC-5D46-4422-9984-9D4F80DA6E27}" type="datetimeFigureOut">
              <a:rPr lang="pt-BR" smtClean="0"/>
              <a:pPr/>
              <a:t>01/08/2020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879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nalyticsindiamag.com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atasciencecampus.github.io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015142-3306-8A49-A7A0-D87B4F056A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3" name="Rectangle 11"/>
          <p:cNvSpPr/>
          <p:nvPr/>
        </p:nvSpPr>
        <p:spPr>
          <a:xfrm>
            <a:off x="371013" y="4656148"/>
            <a:ext cx="3874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Máiron César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Simões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Chaves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effectLst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9"/>
          <p:cNvSpPr txBox="1"/>
          <p:nvPr/>
        </p:nvSpPr>
        <p:spPr>
          <a:xfrm>
            <a:off x="79898" y="3190441"/>
            <a:ext cx="92594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Utilizando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Aprendizado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Máquina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para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Predizer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Falhas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Ferrovia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943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/>
          <p:cNvSpPr txBox="1"/>
          <p:nvPr/>
        </p:nvSpPr>
        <p:spPr>
          <a:xfrm>
            <a:off x="1038088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Introdução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sp>
        <p:nvSpPr>
          <p:cNvPr id="8" name="Shape 72">
            <a:extLst>
              <a:ext uri="{FF2B5EF4-FFF2-40B4-BE49-F238E27FC236}">
                <a16:creationId xmlns:a16="http://schemas.microsoft.com/office/drawing/2014/main" id="{2504B2EA-B0F6-4CFC-AA92-249B8C5EEAE3}"/>
              </a:ext>
            </a:extLst>
          </p:cNvPr>
          <p:cNvSpPr txBox="1">
            <a:spLocks/>
          </p:cNvSpPr>
          <p:nvPr/>
        </p:nvSpPr>
        <p:spPr>
          <a:xfrm>
            <a:off x="1601457" y="938370"/>
            <a:ext cx="8700117" cy="122791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accent2"/>
              </a:buClr>
              <a:buNone/>
            </a:pP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Não há variáveis preditoras disponíveis. </a:t>
            </a:r>
          </a:p>
          <a:p>
            <a:pPr marL="0" indent="0" algn="just">
              <a:buClr>
                <a:schemeClr val="accent2"/>
              </a:buClr>
              <a:buNone/>
            </a:pP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 também não há variável resposta.</a:t>
            </a: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35E4AA8-0D4A-4B20-B5E4-1F5C385E9DD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76" b="1491"/>
          <a:stretch/>
        </p:blipFill>
        <p:spPr bwMode="auto">
          <a:xfrm>
            <a:off x="3355759" y="2713203"/>
            <a:ext cx="2037197" cy="3198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Shape 72">
            <a:extLst>
              <a:ext uri="{FF2B5EF4-FFF2-40B4-BE49-F238E27FC236}">
                <a16:creationId xmlns:a16="http://schemas.microsoft.com/office/drawing/2014/main" id="{55B52630-D09E-442D-BBF0-6EB72E94363B}"/>
              </a:ext>
            </a:extLst>
          </p:cNvPr>
          <p:cNvSpPr txBox="1">
            <a:spLocks/>
          </p:cNvSpPr>
          <p:nvPr/>
        </p:nvSpPr>
        <p:spPr>
          <a:xfrm>
            <a:off x="1837677" y="2183177"/>
            <a:ext cx="8700117" cy="122791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accent2"/>
              </a:buClr>
              <a:buNone/>
            </a:pPr>
            <a:r>
              <a:rPr lang="pt-BR" sz="1800" b="1" dirty="0">
                <a:latin typeface="+mj-lt"/>
              </a:rPr>
              <a:t>Amostra do conjunto de dados históricos de temperaturas</a:t>
            </a:r>
          </a:p>
        </p:txBody>
      </p:sp>
      <p:pic>
        <p:nvPicPr>
          <p:cNvPr id="3" name="Gráfico 2" descr="Sirene">
            <a:extLst>
              <a:ext uri="{FF2B5EF4-FFF2-40B4-BE49-F238E27FC236}">
                <a16:creationId xmlns:a16="http://schemas.microsoft.com/office/drawing/2014/main" id="{1F5F0311-4FA4-4C58-BA20-35235FB0D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5760" y="92147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461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/>
          <p:cNvSpPr txBox="1"/>
          <p:nvPr/>
        </p:nvSpPr>
        <p:spPr>
          <a:xfrm>
            <a:off x="1038088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ANÁLISE EXPLORATÓRIA DE DADOS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sp>
        <p:nvSpPr>
          <p:cNvPr id="8" name="Shape 72">
            <a:extLst>
              <a:ext uri="{FF2B5EF4-FFF2-40B4-BE49-F238E27FC236}">
                <a16:creationId xmlns:a16="http://schemas.microsoft.com/office/drawing/2014/main" id="{2504B2EA-B0F6-4CFC-AA92-249B8C5EEAE3}"/>
              </a:ext>
            </a:extLst>
          </p:cNvPr>
          <p:cNvSpPr txBox="1">
            <a:spLocks/>
          </p:cNvSpPr>
          <p:nvPr/>
        </p:nvSpPr>
        <p:spPr>
          <a:xfrm>
            <a:off x="124283" y="1116624"/>
            <a:ext cx="8700117" cy="122791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accent2"/>
              </a:buClr>
              <a:buNone/>
            </a:pP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Os dados utilizados para ajuste do modelo preditivo foram as medições da temperatura do trilho de uma determinada região em Minas Gerais, de janeiro/2017 até março/2019</a:t>
            </a: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CEF51BFB-501B-4717-B638-D9063FC6DF40}"/>
              </a:ext>
            </a:extLst>
          </p:cNvPr>
          <p:cNvGrpSpPr/>
          <p:nvPr/>
        </p:nvGrpSpPr>
        <p:grpSpPr>
          <a:xfrm>
            <a:off x="979804" y="2619356"/>
            <a:ext cx="7474051" cy="2920307"/>
            <a:chOff x="-829164" y="101100"/>
            <a:chExt cx="7475158" cy="2920341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B427BBC9-9968-4636-875A-D153B2071D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" b="40794"/>
            <a:stretch/>
          </p:blipFill>
          <p:spPr bwMode="auto">
            <a:xfrm>
              <a:off x="-728906" y="809778"/>
              <a:ext cx="7374900" cy="221166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Caixa de Texto 2">
              <a:extLst>
                <a:ext uri="{FF2B5EF4-FFF2-40B4-BE49-F238E27FC236}">
                  <a16:creationId xmlns:a16="http://schemas.microsoft.com/office/drawing/2014/main" id="{C9347545-1C1C-4157-8D03-BED186796E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829164" y="101100"/>
              <a:ext cx="7085198" cy="1000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just">
                <a:lnSpc>
                  <a:spcPct val="200000"/>
                </a:lnSpc>
                <a:spcAft>
                  <a:spcPts val="600"/>
                </a:spcAft>
              </a:pPr>
              <a:r>
                <a:rPr lang="pt-BR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Amostra do histórico de temperaturas agrupados por data e  hora</a:t>
              </a:r>
              <a:endPara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pt-BR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23263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/>
          <p:cNvSpPr txBox="1"/>
          <p:nvPr/>
        </p:nvSpPr>
        <p:spPr>
          <a:xfrm>
            <a:off x="1038088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ANÁLISE EXPLORATÓRIA DE DADOS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sp>
        <p:nvSpPr>
          <p:cNvPr id="8" name="Shape 72">
            <a:extLst>
              <a:ext uri="{FF2B5EF4-FFF2-40B4-BE49-F238E27FC236}">
                <a16:creationId xmlns:a16="http://schemas.microsoft.com/office/drawing/2014/main" id="{2504B2EA-B0F6-4CFC-AA92-249B8C5EEAE3}"/>
              </a:ext>
            </a:extLst>
          </p:cNvPr>
          <p:cNvSpPr txBox="1">
            <a:spLocks/>
          </p:cNvSpPr>
          <p:nvPr/>
        </p:nvSpPr>
        <p:spPr>
          <a:xfrm>
            <a:off x="1733068" y="1515882"/>
            <a:ext cx="8700117" cy="122791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accent2"/>
              </a:buClr>
              <a:buNone/>
            </a:pPr>
            <a:r>
              <a:rPr lang="pt-BR" sz="2400" b="1" dirty="0">
                <a:latin typeface="+mj-lt"/>
              </a:rPr>
              <a:t>Distribuição das temperaturas médias por hora</a:t>
            </a:r>
            <a:endParaRPr lang="pt-BR" sz="2400" dirty="0">
              <a:latin typeface="+mj-lt"/>
            </a:endParaRP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141BFADB-BEAB-4F21-B9AF-D228AE4D63CA}"/>
              </a:ext>
            </a:extLst>
          </p:cNvPr>
          <p:cNvGrpSpPr/>
          <p:nvPr/>
        </p:nvGrpSpPr>
        <p:grpSpPr>
          <a:xfrm>
            <a:off x="1865569" y="1914789"/>
            <a:ext cx="4651898" cy="3642375"/>
            <a:chOff x="0" y="0"/>
            <a:chExt cx="3419475" cy="3366770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22C9CA0A-1166-4A68-9882-95B46444B1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11"/>
            <a:stretch/>
          </p:blipFill>
          <p:spPr bwMode="auto">
            <a:xfrm>
              <a:off x="390525" y="3105150"/>
              <a:ext cx="2924175" cy="26162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BDDB0657-8A5B-4AEA-84B1-79F4848C1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419475" cy="2976880"/>
            </a:xfrm>
            <a:prstGeom prst="rect">
              <a:avLst/>
            </a:prstGeom>
          </p:spPr>
        </p:pic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563722F1-E478-4CAE-AA9D-07DED857583C}"/>
              </a:ext>
            </a:extLst>
          </p:cNvPr>
          <p:cNvSpPr/>
          <p:nvPr/>
        </p:nvSpPr>
        <p:spPr>
          <a:xfrm>
            <a:off x="674069" y="5794023"/>
            <a:ext cx="8575829" cy="112548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Por motivo de sigilo de informações a temperatura limiar exata para ser considerada crítica será omitida.</a:t>
            </a:r>
          </a:p>
        </p:txBody>
      </p:sp>
      <p:sp>
        <p:nvSpPr>
          <p:cNvPr id="6" name="Gráfico 4" descr="Informações">
            <a:extLst>
              <a:ext uri="{FF2B5EF4-FFF2-40B4-BE49-F238E27FC236}">
                <a16:creationId xmlns:a16="http://schemas.microsoft.com/office/drawing/2014/main" id="{2BFB0DAE-2EE0-4AD9-B294-155399353FDE}"/>
              </a:ext>
            </a:extLst>
          </p:cNvPr>
          <p:cNvSpPr/>
          <p:nvPr/>
        </p:nvSpPr>
        <p:spPr>
          <a:xfrm>
            <a:off x="70215" y="5691221"/>
            <a:ext cx="533637" cy="533637"/>
          </a:xfrm>
          <a:custGeom>
            <a:avLst/>
            <a:gdLst>
              <a:gd name="connsiteX0" fmla="*/ 266819 w 533637"/>
              <a:gd name="connsiteY0" fmla="*/ 0 h 533637"/>
              <a:gd name="connsiteX1" fmla="*/ 0 w 533637"/>
              <a:gd name="connsiteY1" fmla="*/ 266819 h 533637"/>
              <a:gd name="connsiteX2" fmla="*/ 266819 w 533637"/>
              <a:gd name="connsiteY2" fmla="*/ 533638 h 533637"/>
              <a:gd name="connsiteX3" fmla="*/ 533638 w 533637"/>
              <a:gd name="connsiteY3" fmla="*/ 266819 h 533637"/>
              <a:gd name="connsiteX4" fmla="*/ 266819 w 533637"/>
              <a:gd name="connsiteY4" fmla="*/ 0 h 533637"/>
              <a:gd name="connsiteX5" fmla="*/ 252776 w 533637"/>
              <a:gd name="connsiteY5" fmla="*/ 70216 h 533637"/>
              <a:gd name="connsiteX6" fmla="*/ 287884 w 533637"/>
              <a:gd name="connsiteY6" fmla="*/ 105323 h 533637"/>
              <a:gd name="connsiteX7" fmla="*/ 252776 w 533637"/>
              <a:gd name="connsiteY7" fmla="*/ 140431 h 533637"/>
              <a:gd name="connsiteX8" fmla="*/ 217668 w 533637"/>
              <a:gd name="connsiteY8" fmla="*/ 105323 h 533637"/>
              <a:gd name="connsiteX9" fmla="*/ 252776 w 533637"/>
              <a:gd name="connsiteY9" fmla="*/ 70216 h 533637"/>
              <a:gd name="connsiteX10" fmla="*/ 337035 w 533637"/>
              <a:gd name="connsiteY10" fmla="*/ 463422 h 533637"/>
              <a:gd name="connsiteX11" fmla="*/ 196603 w 533637"/>
              <a:gd name="connsiteY11" fmla="*/ 463422 h 533637"/>
              <a:gd name="connsiteX12" fmla="*/ 196603 w 533637"/>
              <a:gd name="connsiteY12" fmla="*/ 421293 h 533637"/>
              <a:gd name="connsiteX13" fmla="*/ 245754 w 533637"/>
              <a:gd name="connsiteY13" fmla="*/ 421293 h 533637"/>
              <a:gd name="connsiteX14" fmla="*/ 245754 w 533637"/>
              <a:gd name="connsiteY14" fmla="*/ 210647 h 533637"/>
              <a:gd name="connsiteX15" fmla="*/ 203625 w 533637"/>
              <a:gd name="connsiteY15" fmla="*/ 210647 h 533637"/>
              <a:gd name="connsiteX16" fmla="*/ 203625 w 533637"/>
              <a:gd name="connsiteY16" fmla="*/ 168517 h 533637"/>
              <a:gd name="connsiteX17" fmla="*/ 287884 w 533637"/>
              <a:gd name="connsiteY17" fmla="*/ 168517 h 533637"/>
              <a:gd name="connsiteX18" fmla="*/ 287884 w 533637"/>
              <a:gd name="connsiteY18" fmla="*/ 210647 h 533637"/>
              <a:gd name="connsiteX19" fmla="*/ 287884 w 533637"/>
              <a:gd name="connsiteY19" fmla="*/ 421293 h 533637"/>
              <a:gd name="connsiteX20" fmla="*/ 337035 w 533637"/>
              <a:gd name="connsiteY20" fmla="*/ 421293 h 533637"/>
              <a:gd name="connsiteX21" fmla="*/ 337035 w 533637"/>
              <a:gd name="connsiteY21" fmla="*/ 463422 h 53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33637" h="533637">
                <a:moveTo>
                  <a:pt x="266819" y="0"/>
                </a:moveTo>
                <a:cubicBezTo>
                  <a:pt x="119366" y="0"/>
                  <a:pt x="0" y="119366"/>
                  <a:pt x="0" y="266819"/>
                </a:cubicBezTo>
                <a:cubicBezTo>
                  <a:pt x="0" y="414272"/>
                  <a:pt x="119366" y="533638"/>
                  <a:pt x="266819" y="533638"/>
                </a:cubicBezTo>
                <a:cubicBezTo>
                  <a:pt x="414272" y="533638"/>
                  <a:pt x="533638" y="414272"/>
                  <a:pt x="533638" y="266819"/>
                </a:cubicBezTo>
                <a:cubicBezTo>
                  <a:pt x="533638" y="119366"/>
                  <a:pt x="414272" y="0"/>
                  <a:pt x="266819" y="0"/>
                </a:cubicBezTo>
                <a:close/>
                <a:moveTo>
                  <a:pt x="252776" y="70216"/>
                </a:moveTo>
                <a:cubicBezTo>
                  <a:pt x="272436" y="70216"/>
                  <a:pt x="287884" y="85663"/>
                  <a:pt x="287884" y="105323"/>
                </a:cubicBezTo>
                <a:cubicBezTo>
                  <a:pt x="287884" y="124984"/>
                  <a:pt x="272436" y="140431"/>
                  <a:pt x="252776" y="140431"/>
                </a:cubicBezTo>
                <a:cubicBezTo>
                  <a:pt x="233116" y="140431"/>
                  <a:pt x="217668" y="124984"/>
                  <a:pt x="217668" y="105323"/>
                </a:cubicBezTo>
                <a:cubicBezTo>
                  <a:pt x="217668" y="85663"/>
                  <a:pt x="233116" y="70216"/>
                  <a:pt x="252776" y="70216"/>
                </a:cubicBezTo>
                <a:close/>
                <a:moveTo>
                  <a:pt x="337035" y="463422"/>
                </a:moveTo>
                <a:lnTo>
                  <a:pt x="196603" y="463422"/>
                </a:lnTo>
                <a:lnTo>
                  <a:pt x="196603" y="421293"/>
                </a:lnTo>
                <a:lnTo>
                  <a:pt x="245754" y="421293"/>
                </a:lnTo>
                <a:lnTo>
                  <a:pt x="245754" y="210647"/>
                </a:lnTo>
                <a:lnTo>
                  <a:pt x="203625" y="210647"/>
                </a:lnTo>
                <a:lnTo>
                  <a:pt x="203625" y="168517"/>
                </a:lnTo>
                <a:lnTo>
                  <a:pt x="287884" y="168517"/>
                </a:lnTo>
                <a:lnTo>
                  <a:pt x="287884" y="210647"/>
                </a:lnTo>
                <a:lnTo>
                  <a:pt x="287884" y="421293"/>
                </a:lnTo>
                <a:lnTo>
                  <a:pt x="337035" y="421293"/>
                </a:lnTo>
                <a:lnTo>
                  <a:pt x="337035" y="463422"/>
                </a:lnTo>
                <a:close/>
              </a:path>
            </a:pathLst>
          </a:custGeom>
          <a:solidFill>
            <a:srgbClr val="00B0F0"/>
          </a:solidFill>
          <a:ln w="6945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89076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/>
          <p:cNvSpPr txBox="1"/>
          <p:nvPr/>
        </p:nvSpPr>
        <p:spPr>
          <a:xfrm>
            <a:off x="1038088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ANÁLISE EXPLORATÓRIA DE DADOS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sp>
        <p:nvSpPr>
          <p:cNvPr id="8" name="Shape 72">
            <a:extLst>
              <a:ext uri="{FF2B5EF4-FFF2-40B4-BE49-F238E27FC236}">
                <a16:creationId xmlns:a16="http://schemas.microsoft.com/office/drawing/2014/main" id="{2504B2EA-B0F6-4CFC-AA92-249B8C5EEAE3}"/>
              </a:ext>
            </a:extLst>
          </p:cNvPr>
          <p:cNvSpPr txBox="1">
            <a:spLocks/>
          </p:cNvSpPr>
          <p:nvPr/>
        </p:nvSpPr>
        <p:spPr>
          <a:xfrm>
            <a:off x="479395" y="1374525"/>
            <a:ext cx="10251366" cy="122791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accent2"/>
              </a:buClr>
              <a:buNone/>
            </a:pPr>
            <a:r>
              <a:rPr lang="pt-BR" sz="2000" b="1" dirty="0"/>
              <a:t>Evolução das temperaturas médias e mínimas ao longo do histórico de dados </a:t>
            </a:r>
            <a:endParaRPr lang="pt-BR" sz="1800" dirty="0">
              <a:latin typeface="+mj-lt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73676230-C674-4A9D-BC5F-48A6FDE2A0F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57" y="2083192"/>
            <a:ext cx="7785716" cy="3456474"/>
          </a:xfrm>
          <a:prstGeom prst="rect">
            <a:avLst/>
          </a:prstGeom>
          <a:noFill/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0368640B-E085-4C39-9A9B-C98B0188B42B}"/>
              </a:ext>
            </a:extLst>
          </p:cNvPr>
          <p:cNvCxnSpPr/>
          <p:nvPr/>
        </p:nvCxnSpPr>
        <p:spPr>
          <a:xfrm>
            <a:off x="1038088" y="4312920"/>
            <a:ext cx="7389632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0454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4D01B196-3AF1-49A0-9F8F-7EBC2CBF761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28" y="1927062"/>
            <a:ext cx="6651183" cy="3559337"/>
          </a:xfrm>
          <a:prstGeom prst="rect">
            <a:avLst/>
          </a:prstGeom>
        </p:spPr>
      </p:pic>
      <p:sp>
        <p:nvSpPr>
          <p:cNvPr id="8" name="Shape 72">
            <a:extLst>
              <a:ext uri="{FF2B5EF4-FFF2-40B4-BE49-F238E27FC236}">
                <a16:creationId xmlns:a16="http://schemas.microsoft.com/office/drawing/2014/main" id="{2504B2EA-B0F6-4CFC-AA92-249B8C5EEAE3}"/>
              </a:ext>
            </a:extLst>
          </p:cNvPr>
          <p:cNvSpPr txBox="1">
            <a:spLocks/>
          </p:cNvSpPr>
          <p:nvPr/>
        </p:nvSpPr>
        <p:spPr>
          <a:xfrm>
            <a:off x="1733681" y="1605343"/>
            <a:ext cx="10251366" cy="122791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accent2"/>
              </a:buClr>
              <a:buNone/>
            </a:pPr>
            <a:r>
              <a:rPr lang="pt-BR" sz="2000" b="1" dirty="0"/>
              <a:t>Variações das temperaturas mínimas dentro de cada mês</a:t>
            </a:r>
            <a:endParaRPr lang="pt-BR" sz="1800" dirty="0">
              <a:latin typeface="+mj-lt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1038088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ANÁLISE EXPLORATÓRIA DE DADOS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196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72">
            <a:extLst>
              <a:ext uri="{FF2B5EF4-FFF2-40B4-BE49-F238E27FC236}">
                <a16:creationId xmlns:a16="http://schemas.microsoft.com/office/drawing/2014/main" id="{2504B2EA-B0F6-4CFC-AA92-249B8C5EEAE3}"/>
              </a:ext>
            </a:extLst>
          </p:cNvPr>
          <p:cNvSpPr txBox="1">
            <a:spLocks/>
          </p:cNvSpPr>
          <p:nvPr/>
        </p:nvSpPr>
        <p:spPr>
          <a:xfrm>
            <a:off x="1357564" y="1809529"/>
            <a:ext cx="10251366" cy="122791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accent2"/>
              </a:buClr>
              <a:buNone/>
            </a:pPr>
            <a:r>
              <a:rPr lang="pt-BR" sz="2000" b="1" dirty="0"/>
              <a:t>Relação polinomial entre as temperaturas médias por hora do dia</a:t>
            </a:r>
            <a:endParaRPr lang="pt-BR" sz="1800" dirty="0">
              <a:latin typeface="+mj-lt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1038088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ANÁLISE EXPLORATÓRIA DE DADOS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054B3B9-BF38-4A5A-A622-5E0659579D8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83" y="2131695"/>
            <a:ext cx="7918881" cy="353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399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72">
            <a:extLst>
              <a:ext uri="{FF2B5EF4-FFF2-40B4-BE49-F238E27FC236}">
                <a16:creationId xmlns:a16="http://schemas.microsoft.com/office/drawing/2014/main" id="{2504B2EA-B0F6-4CFC-AA92-249B8C5EEAE3}"/>
              </a:ext>
            </a:extLst>
          </p:cNvPr>
          <p:cNvSpPr txBox="1">
            <a:spLocks/>
          </p:cNvSpPr>
          <p:nvPr/>
        </p:nvSpPr>
        <p:spPr>
          <a:xfrm>
            <a:off x="2173739" y="1520381"/>
            <a:ext cx="10251366" cy="122791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accent2"/>
              </a:buClr>
              <a:buNone/>
            </a:pPr>
            <a:r>
              <a:rPr lang="pt-BR" sz="2000" b="1" dirty="0" err="1"/>
              <a:t>Correlograma</a:t>
            </a:r>
            <a:r>
              <a:rPr lang="pt-BR" sz="2000" b="1" dirty="0"/>
              <a:t> da temperatura do trilho</a:t>
            </a:r>
            <a:endParaRPr lang="pt-BR" sz="1800" dirty="0">
              <a:latin typeface="+mj-lt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1038088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ANÁLISE EXPLORATÓRIA DE DADOS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6E813315-8C51-46E6-802F-B5990EF9A98A}"/>
              </a:ext>
            </a:extLst>
          </p:cNvPr>
          <p:cNvGrpSpPr/>
          <p:nvPr/>
        </p:nvGrpSpPr>
        <p:grpSpPr>
          <a:xfrm>
            <a:off x="878290" y="1953088"/>
            <a:ext cx="7067822" cy="3610004"/>
            <a:chOff x="0" y="0"/>
            <a:chExt cx="5400040" cy="2686050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D4C3DDA6-CCFB-45BE-B81A-D18792A90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400040" cy="2686050"/>
            </a:xfrm>
            <a:prstGeom prst="rect">
              <a:avLst/>
            </a:prstGeom>
          </p:spPr>
        </p:pic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108DB284-35AF-49E3-A6E8-77E0707B3862}"/>
                </a:ext>
              </a:extLst>
            </p:cNvPr>
            <p:cNvSpPr/>
            <p:nvPr/>
          </p:nvSpPr>
          <p:spPr>
            <a:xfrm>
              <a:off x="1466850" y="1066800"/>
              <a:ext cx="142875" cy="1438275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85040372-411F-4DDF-A4C9-629C6FB6AFA6}"/>
                </a:ext>
              </a:extLst>
            </p:cNvPr>
            <p:cNvSpPr/>
            <p:nvPr/>
          </p:nvSpPr>
          <p:spPr>
            <a:xfrm>
              <a:off x="2686050" y="180975"/>
              <a:ext cx="142875" cy="1438275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1878953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72">
            <a:extLst>
              <a:ext uri="{FF2B5EF4-FFF2-40B4-BE49-F238E27FC236}">
                <a16:creationId xmlns:a16="http://schemas.microsoft.com/office/drawing/2014/main" id="{2504B2EA-B0F6-4CFC-AA92-249B8C5EEAE3}"/>
              </a:ext>
            </a:extLst>
          </p:cNvPr>
          <p:cNvSpPr txBox="1">
            <a:spLocks/>
          </p:cNvSpPr>
          <p:nvPr/>
        </p:nvSpPr>
        <p:spPr>
          <a:xfrm>
            <a:off x="96364" y="1289561"/>
            <a:ext cx="10251366" cy="122791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>
              <a:defRPr lang="pt-BR"/>
            </a:defPPr>
            <a:lvl1pPr indent="0" algn="just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dirty="0"/>
              <a:t>A engenharia de variáveis (</a:t>
            </a:r>
            <a:r>
              <a:rPr lang="pt-BR" dirty="0" err="1"/>
              <a:t>feature</a:t>
            </a:r>
            <a:r>
              <a:rPr lang="pt-BR" dirty="0"/>
              <a:t> </a:t>
            </a:r>
            <a:r>
              <a:rPr lang="pt-BR" dirty="0" err="1"/>
              <a:t>engineering</a:t>
            </a:r>
            <a:r>
              <a:rPr lang="pt-BR" dirty="0"/>
              <a:t>) é a arte de criar novas </a:t>
            </a:r>
          </a:p>
          <a:p>
            <a:r>
              <a:rPr lang="pt-BR" dirty="0"/>
              <a:t>variáveis a partir das variáveis disponíveis.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1038088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ENGENHARIA DE VARIÁVEIS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pic>
        <p:nvPicPr>
          <p:cNvPr id="6146" name="Picture 2" descr="Introduction To Feature Engineering And Its Techniques For Machine ...">
            <a:extLst>
              <a:ext uri="{FF2B5EF4-FFF2-40B4-BE49-F238E27FC236}">
                <a16:creationId xmlns:a16="http://schemas.microsoft.com/office/drawing/2014/main" id="{84338BCE-5558-42D3-AD4A-C4E6CAB52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158" y="2917537"/>
            <a:ext cx="4462481" cy="226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810ABE1-7411-462E-BDFE-3D12D4D31656}"/>
              </a:ext>
            </a:extLst>
          </p:cNvPr>
          <p:cNvSpPr txBox="1"/>
          <p:nvPr/>
        </p:nvSpPr>
        <p:spPr>
          <a:xfrm>
            <a:off x="3422782" y="5306829"/>
            <a:ext cx="19832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>
                <a:hlinkClick r:id="rId4"/>
              </a:rPr>
              <a:t>https://analyticsindiamag.com/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35789151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72">
            <a:extLst>
              <a:ext uri="{FF2B5EF4-FFF2-40B4-BE49-F238E27FC236}">
                <a16:creationId xmlns:a16="http://schemas.microsoft.com/office/drawing/2014/main" id="{2504B2EA-B0F6-4CFC-AA92-249B8C5EEAE3}"/>
              </a:ext>
            </a:extLst>
          </p:cNvPr>
          <p:cNvSpPr txBox="1">
            <a:spLocks/>
          </p:cNvSpPr>
          <p:nvPr/>
        </p:nvSpPr>
        <p:spPr>
          <a:xfrm>
            <a:off x="0" y="1480767"/>
            <a:ext cx="10251366" cy="363754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>
              <a:defRPr lang="pt-BR"/>
            </a:defPPr>
            <a:lvl1pPr indent="0" algn="just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sz="2000" dirty="0"/>
              <a:t>Foram criadas </a:t>
            </a:r>
            <a:r>
              <a:rPr lang="pt-BR" sz="2000" u="sng" dirty="0"/>
              <a:t>médias móveis </a:t>
            </a:r>
            <a:r>
              <a:rPr lang="pt-BR" sz="2000" dirty="0"/>
              <a:t>de diferentes ordens.</a:t>
            </a:r>
          </a:p>
          <a:p>
            <a:endParaRPr lang="pt-BR" sz="2000" dirty="0"/>
          </a:p>
          <a:p>
            <a:r>
              <a:rPr lang="pt-BR" sz="2000" dirty="0"/>
              <a:t>-O nome média móvel é utilizado porque, a cada período, a observação mais antiga é</a:t>
            </a:r>
          </a:p>
          <a:p>
            <a:r>
              <a:rPr lang="pt-BR" sz="2000" dirty="0"/>
              <a:t>substituída pela mais recente, calculando-se uma média nova.</a:t>
            </a:r>
          </a:p>
          <a:p>
            <a:endParaRPr lang="pt-BR" sz="2000" dirty="0"/>
          </a:p>
          <a:p>
            <a:r>
              <a:rPr lang="pt-BR" sz="2000" dirty="0"/>
              <a:t>-Média móvel de ordem maior reage de forma mais lenta as variações recentes  da </a:t>
            </a:r>
          </a:p>
          <a:p>
            <a:r>
              <a:rPr lang="pt-BR" sz="2000" dirty="0"/>
              <a:t>temperatura</a:t>
            </a:r>
          </a:p>
          <a:p>
            <a:endParaRPr lang="pt-BR" sz="2000" dirty="0"/>
          </a:p>
          <a:p>
            <a:r>
              <a:rPr lang="pt-BR" sz="2000" dirty="0"/>
              <a:t>-Média móvel de ordem menor reage mais rapidamente as variações recentes</a:t>
            </a:r>
          </a:p>
          <a:p>
            <a:r>
              <a:rPr lang="pt-BR" sz="2000" dirty="0"/>
              <a:t>na temperatura.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1038088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ENGENHARIA DE VARIÁVEIS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582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72">
            <a:extLst>
              <a:ext uri="{FF2B5EF4-FFF2-40B4-BE49-F238E27FC236}">
                <a16:creationId xmlns:a16="http://schemas.microsoft.com/office/drawing/2014/main" id="{2504B2EA-B0F6-4CFC-AA92-249B8C5EEAE3}"/>
              </a:ext>
            </a:extLst>
          </p:cNvPr>
          <p:cNvSpPr txBox="1">
            <a:spLocks/>
          </p:cNvSpPr>
          <p:nvPr/>
        </p:nvSpPr>
        <p:spPr>
          <a:xfrm>
            <a:off x="0" y="895992"/>
            <a:ext cx="10251366" cy="363754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>
              <a:defRPr lang="pt-BR"/>
            </a:defPPr>
            <a:lvl1pPr indent="0" algn="just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sz="2000" dirty="0"/>
              <a:t>Ensinando o algoritmo quando a temperatura deixa de subir para diminuir e vice-versa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1038088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ENGENHARIA DE VARIÁVEIS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859CA8DF-1651-48BF-AF67-45136ADAD128}"/>
              </a:ext>
            </a:extLst>
          </p:cNvPr>
          <p:cNvGrpSpPr/>
          <p:nvPr/>
        </p:nvGrpSpPr>
        <p:grpSpPr>
          <a:xfrm>
            <a:off x="745724" y="2025270"/>
            <a:ext cx="7483876" cy="4100322"/>
            <a:chOff x="0" y="26195"/>
            <a:chExt cx="4659577" cy="3185000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4B644E0D-2962-4A98-8B85-990014CDE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19075"/>
              <a:ext cx="4600575" cy="2992120"/>
            </a:xfrm>
            <a:prstGeom prst="rect">
              <a:avLst/>
            </a:prstGeom>
          </p:spPr>
        </p:pic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9F4D2344-C8A5-4E86-91C9-AEC9AB9A4237}"/>
                </a:ext>
              </a:extLst>
            </p:cNvPr>
            <p:cNvCxnSpPr/>
            <p:nvPr/>
          </p:nvCxnSpPr>
          <p:spPr>
            <a:xfrm>
              <a:off x="582930" y="119063"/>
              <a:ext cx="25527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Caixa de Texto 2">
              <a:extLst>
                <a:ext uri="{FF2B5EF4-FFF2-40B4-BE49-F238E27FC236}">
                  <a16:creationId xmlns:a16="http://schemas.microsoft.com/office/drawing/2014/main" id="{CE23EB67-4A2E-4F7C-AD8A-A875EBFD42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1603" y="26195"/>
              <a:ext cx="86677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pt-BR" sz="9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Temperatura</a:t>
              </a:r>
              <a:endPara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1D8B8089-2D14-4932-BFB2-775B25EFF70A}"/>
                </a:ext>
              </a:extLst>
            </p:cNvPr>
            <p:cNvCxnSpPr/>
            <p:nvPr/>
          </p:nvCxnSpPr>
          <p:spPr>
            <a:xfrm>
              <a:off x="1638300" y="142875"/>
              <a:ext cx="25527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Caixa de Texto 2">
              <a:extLst>
                <a:ext uri="{FF2B5EF4-FFF2-40B4-BE49-F238E27FC236}">
                  <a16:creationId xmlns:a16="http://schemas.microsoft.com/office/drawing/2014/main" id="{2D63F811-C1A7-4CD7-8404-F0ED4493E6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8437" y="26195"/>
              <a:ext cx="1323975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pt-BR" sz="9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Média Móvel Ordem 24</a:t>
              </a:r>
              <a:endPara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Conector reto 12">
              <a:extLst>
                <a:ext uri="{FF2B5EF4-FFF2-40B4-BE49-F238E27FC236}">
                  <a16:creationId xmlns:a16="http://schemas.microsoft.com/office/drawing/2014/main" id="{39AC34B8-A19E-4F92-900D-1E7DD2551B5B}"/>
                </a:ext>
              </a:extLst>
            </p:cNvPr>
            <p:cNvCxnSpPr/>
            <p:nvPr/>
          </p:nvCxnSpPr>
          <p:spPr>
            <a:xfrm>
              <a:off x="3105150" y="133350"/>
              <a:ext cx="257175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Caixa de Texto 2">
              <a:extLst>
                <a:ext uri="{FF2B5EF4-FFF2-40B4-BE49-F238E27FC236}">
                  <a16:creationId xmlns:a16="http://schemas.microsoft.com/office/drawing/2014/main" id="{09C07422-9B3D-4D02-A6B7-A380E0A077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5602" y="45145"/>
              <a:ext cx="1323975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pt-BR" sz="9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Média Móvel Ordem 72</a:t>
              </a:r>
              <a:endParaRPr lang="pt-B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706E46FA-A8ED-4C8C-8F5D-325D76B0B02C}"/>
              </a:ext>
            </a:extLst>
          </p:cNvPr>
          <p:cNvSpPr/>
          <p:nvPr/>
        </p:nvSpPr>
        <p:spPr>
          <a:xfrm>
            <a:off x="1750291" y="1593372"/>
            <a:ext cx="62421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Média móvel de ordem 24 </a:t>
            </a:r>
            <a:r>
              <a:rPr lang="pt-BR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vs</a:t>
            </a:r>
            <a:r>
              <a:rPr lang="pt-BR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média móvel de ordem 72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47212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2">
            <a:extLst>
              <a:ext uri="{FF2B5EF4-FFF2-40B4-BE49-F238E27FC236}">
                <a16:creationId xmlns:a16="http://schemas.microsoft.com/office/drawing/2014/main" id="{A4856678-4FA5-41C8-AFA5-CC3928A6369A}"/>
              </a:ext>
            </a:extLst>
          </p:cNvPr>
          <p:cNvSpPr txBox="1">
            <a:spLocks/>
          </p:cNvSpPr>
          <p:nvPr/>
        </p:nvSpPr>
        <p:spPr>
          <a:xfrm>
            <a:off x="695368" y="1939610"/>
            <a:ext cx="7724732" cy="281336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 tempo de cada apresentação será de 25 minutos (trabalho técnico).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 tempo de apresentação dos painéis será informado na carta convite.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Lembre-se das regras de ouro: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Evite utilizar muitos slides – uma boa medida é calcular 2 minutos por tela.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Utilize pouco texto em cada tela e evite as letras em corpo miúdo (</a:t>
            </a:r>
            <a:r>
              <a:rPr lang="pt-BR" sz="2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tamanho mínimo da fonte é 18).</a:t>
            </a: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704893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INSTRUÇÕES PARA A APRESENTAÇÃO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11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72">
            <a:extLst>
              <a:ext uri="{FF2B5EF4-FFF2-40B4-BE49-F238E27FC236}">
                <a16:creationId xmlns:a16="http://schemas.microsoft.com/office/drawing/2014/main" id="{2504B2EA-B0F6-4CFC-AA92-249B8C5EEAE3}"/>
              </a:ext>
            </a:extLst>
          </p:cNvPr>
          <p:cNvSpPr txBox="1">
            <a:spLocks/>
          </p:cNvSpPr>
          <p:nvPr/>
        </p:nvSpPr>
        <p:spPr>
          <a:xfrm>
            <a:off x="0" y="895992"/>
            <a:ext cx="10251366" cy="363754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>
              <a:defRPr lang="pt-BR"/>
            </a:defPPr>
            <a:lvl1pPr indent="0" algn="just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sz="2000" dirty="0"/>
              <a:t>Variável binária para capturar o efeito do inverno</a:t>
            </a:r>
          </a:p>
          <a:p>
            <a:r>
              <a:rPr lang="pt-BR" sz="2000" b="0" dirty="0"/>
              <a:t>Se mês = maio, junho, julho, agosto = 1 </a:t>
            </a:r>
          </a:p>
          <a:p>
            <a:r>
              <a:rPr lang="pt-BR" sz="2000" b="0" dirty="0"/>
              <a:t>                                      demais meses = 0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1038088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ENGENHARIA DE VARIÁVEIS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06E46FA-A8ED-4C8C-8F5D-325D76B0B02C}"/>
              </a:ext>
            </a:extLst>
          </p:cNvPr>
          <p:cNvSpPr/>
          <p:nvPr/>
        </p:nvSpPr>
        <p:spPr>
          <a:xfrm>
            <a:off x="1681739" y="2342145"/>
            <a:ext cx="62421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Distribuição das temperaturas de acordo com a nova variável binária</a:t>
            </a:r>
            <a:endParaRPr lang="pt-BR" sz="1600" b="1" dirty="0">
              <a:latin typeface="+mj-lt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D7A949E2-FFCE-4FF1-9247-247F4C9F09F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087" y="2680699"/>
            <a:ext cx="4949294" cy="350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287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/>
          <p:cNvSpPr txBox="1"/>
          <p:nvPr/>
        </p:nvSpPr>
        <p:spPr>
          <a:xfrm>
            <a:off x="1038088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ENGENHARIA DE VARIÁVEIS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06E46FA-A8ED-4C8C-8F5D-325D76B0B02C}"/>
              </a:ext>
            </a:extLst>
          </p:cNvPr>
          <p:cNvSpPr/>
          <p:nvPr/>
        </p:nvSpPr>
        <p:spPr>
          <a:xfrm>
            <a:off x="1487336" y="1792289"/>
            <a:ext cx="62421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Looping em linguagem R para criar a variável resposta binária</a:t>
            </a:r>
            <a:endParaRPr lang="pt-BR" sz="1600" b="1" dirty="0">
              <a:latin typeface="+mj-lt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E535ECA-E22A-44EC-AAAB-61194B7EFB6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92" y="2651735"/>
            <a:ext cx="6951815" cy="126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817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/>
          <p:cNvSpPr txBox="1"/>
          <p:nvPr/>
        </p:nvSpPr>
        <p:spPr>
          <a:xfrm>
            <a:off x="1038088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ENGENHARIA DE VARIÁVEIS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06E46FA-A8ED-4C8C-8F5D-325D76B0B02C}"/>
              </a:ext>
            </a:extLst>
          </p:cNvPr>
          <p:cNvSpPr/>
          <p:nvPr/>
        </p:nvSpPr>
        <p:spPr>
          <a:xfrm>
            <a:off x="1656333" y="1359547"/>
            <a:ext cx="62421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Looping em linguagem R para criar a variável resposta binária</a:t>
            </a:r>
            <a:endParaRPr lang="pt-BR" sz="1600" b="1" dirty="0">
              <a:latin typeface="+mj-lt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E535ECA-E22A-44EC-AAAB-61194B7EFB6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085" y="1800540"/>
            <a:ext cx="6463543" cy="104257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D128236-33BF-41A2-BD45-CEC4102FD1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" b="40794"/>
          <a:stretch/>
        </p:blipFill>
        <p:spPr bwMode="auto">
          <a:xfrm>
            <a:off x="765364" y="3296792"/>
            <a:ext cx="7340547" cy="22016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282584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/>
          <p:cNvSpPr txBox="1"/>
          <p:nvPr/>
        </p:nvSpPr>
        <p:spPr>
          <a:xfrm>
            <a:off x="1038088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ENGENHARIA DE VARIÁVEIS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06E46FA-A8ED-4C8C-8F5D-325D76B0B02C}"/>
              </a:ext>
            </a:extLst>
          </p:cNvPr>
          <p:cNvSpPr/>
          <p:nvPr/>
        </p:nvSpPr>
        <p:spPr>
          <a:xfrm>
            <a:off x="1450919" y="1769609"/>
            <a:ext cx="62421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Densidade das variáveis criadas para Temperaturas Críticas e Não Críticas</a:t>
            </a:r>
            <a:endParaRPr lang="pt-BR" sz="1600" b="1" dirty="0">
              <a:latin typeface="+mj-l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EE02406-07B5-487C-963F-38605FE8BE6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928" y="2108163"/>
            <a:ext cx="4383852" cy="3239812"/>
          </a:xfrm>
          <a:prstGeom prst="rect">
            <a:avLst/>
          </a:prstGeom>
        </p:spPr>
      </p:pic>
      <p:sp>
        <p:nvSpPr>
          <p:cNvPr id="11" name="Shape 72">
            <a:extLst>
              <a:ext uri="{FF2B5EF4-FFF2-40B4-BE49-F238E27FC236}">
                <a16:creationId xmlns:a16="http://schemas.microsoft.com/office/drawing/2014/main" id="{694F449B-406B-4097-B58D-D120B7AD7617}"/>
              </a:ext>
            </a:extLst>
          </p:cNvPr>
          <p:cNvSpPr txBox="1">
            <a:spLocks/>
          </p:cNvSpPr>
          <p:nvPr/>
        </p:nvSpPr>
        <p:spPr>
          <a:xfrm>
            <a:off x="0" y="895992"/>
            <a:ext cx="8956217" cy="54593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>
              <a:defRPr lang="pt-BR"/>
            </a:defPPr>
            <a:lvl1pPr indent="0" algn="just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sz="2000" dirty="0"/>
              <a:t>Também foram criados desvios padrões móveis de ordem 2 e 12</a:t>
            </a:r>
          </a:p>
        </p:txBody>
      </p:sp>
    </p:spTree>
    <p:extLst>
      <p:ext uri="{BB962C8B-B14F-4D97-AF65-F5344CB8AC3E}">
        <p14:creationId xmlns:p14="http://schemas.microsoft.com/office/powerpoint/2010/main" val="20887695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/>
          <p:cNvSpPr txBox="1"/>
          <p:nvPr/>
        </p:nvSpPr>
        <p:spPr>
          <a:xfrm>
            <a:off x="1038088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ENGENHARIA DE VARIÁVEIS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06E46FA-A8ED-4C8C-8F5D-325D76B0B02C}"/>
              </a:ext>
            </a:extLst>
          </p:cNvPr>
          <p:cNvSpPr/>
          <p:nvPr/>
        </p:nvSpPr>
        <p:spPr>
          <a:xfrm>
            <a:off x="168677" y="1769609"/>
            <a:ext cx="80875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Densidade das variáveis criadas para Hora em relação as Temperaturas Críticas e Não Críticas</a:t>
            </a:r>
            <a:endParaRPr lang="pt-BR" sz="1600" b="1" dirty="0">
              <a:latin typeface="+mj-lt"/>
            </a:endParaRPr>
          </a:p>
        </p:txBody>
      </p:sp>
      <p:sp>
        <p:nvSpPr>
          <p:cNvPr id="11" name="Shape 72">
            <a:extLst>
              <a:ext uri="{FF2B5EF4-FFF2-40B4-BE49-F238E27FC236}">
                <a16:creationId xmlns:a16="http://schemas.microsoft.com/office/drawing/2014/main" id="{694F449B-406B-4097-B58D-D120B7AD7617}"/>
              </a:ext>
            </a:extLst>
          </p:cNvPr>
          <p:cNvSpPr txBox="1">
            <a:spLocks/>
          </p:cNvSpPr>
          <p:nvPr/>
        </p:nvSpPr>
        <p:spPr>
          <a:xfrm>
            <a:off x="0" y="895992"/>
            <a:ext cx="8956217" cy="54593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>
              <a:defRPr lang="pt-BR"/>
            </a:defPPr>
            <a:lvl1pPr indent="0" algn="just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sz="2000" dirty="0"/>
              <a:t>Também foram criadas variáveis de potência maior da variável hora.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C578F65-B343-40F5-A8EC-DB03B9DA9DC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65" y="2192626"/>
            <a:ext cx="5060273" cy="345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047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/>
          <p:cNvSpPr txBox="1"/>
          <p:nvPr/>
        </p:nvSpPr>
        <p:spPr>
          <a:xfrm>
            <a:off x="1038088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ENGENHARIA DE VARIÁVEIS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06E46FA-A8ED-4C8C-8F5D-325D76B0B02C}"/>
              </a:ext>
            </a:extLst>
          </p:cNvPr>
          <p:cNvSpPr/>
          <p:nvPr/>
        </p:nvSpPr>
        <p:spPr>
          <a:xfrm>
            <a:off x="168677" y="1769609"/>
            <a:ext cx="80875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Densidade das variáveis criadas para Hora em relação as Temperaturas Críticas e Não Críticas</a:t>
            </a:r>
            <a:endParaRPr lang="pt-BR" sz="1600" b="1" dirty="0">
              <a:latin typeface="+mj-lt"/>
            </a:endParaRPr>
          </a:p>
        </p:txBody>
      </p:sp>
      <p:sp>
        <p:nvSpPr>
          <p:cNvPr id="11" name="Shape 72">
            <a:extLst>
              <a:ext uri="{FF2B5EF4-FFF2-40B4-BE49-F238E27FC236}">
                <a16:creationId xmlns:a16="http://schemas.microsoft.com/office/drawing/2014/main" id="{694F449B-406B-4097-B58D-D120B7AD7617}"/>
              </a:ext>
            </a:extLst>
          </p:cNvPr>
          <p:cNvSpPr txBox="1">
            <a:spLocks/>
          </p:cNvSpPr>
          <p:nvPr/>
        </p:nvSpPr>
        <p:spPr>
          <a:xfrm>
            <a:off x="0" y="895992"/>
            <a:ext cx="8956217" cy="54593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>
              <a:defRPr lang="pt-BR"/>
            </a:defPPr>
            <a:lvl1pPr indent="0" algn="just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sz="2000" dirty="0"/>
              <a:t>Também foram criadas variáveis de potência maior da variável hora.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C578F65-B343-40F5-A8EC-DB03B9DA9DC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65" y="2192626"/>
            <a:ext cx="5060273" cy="345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091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/>
          <p:cNvSpPr txBox="1"/>
          <p:nvPr/>
        </p:nvSpPr>
        <p:spPr>
          <a:xfrm>
            <a:off x="1038088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ENGENHARIA DE VARIÁVEIS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sp>
        <p:nvSpPr>
          <p:cNvPr id="11" name="Shape 72">
            <a:extLst>
              <a:ext uri="{FF2B5EF4-FFF2-40B4-BE49-F238E27FC236}">
                <a16:creationId xmlns:a16="http://schemas.microsoft.com/office/drawing/2014/main" id="{694F449B-406B-4097-B58D-D120B7AD7617}"/>
              </a:ext>
            </a:extLst>
          </p:cNvPr>
          <p:cNvSpPr txBox="1">
            <a:spLocks/>
          </p:cNvSpPr>
          <p:nvPr/>
        </p:nvSpPr>
        <p:spPr>
          <a:xfrm>
            <a:off x="0" y="1688102"/>
            <a:ext cx="8956217" cy="26442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>
              <a:defRPr lang="pt-BR"/>
            </a:defPPr>
            <a:lvl1pPr indent="0" algn="just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sz="2000" u="sng" dirty="0"/>
              <a:t>Também foram utilizadas as seguintes variáveis</a:t>
            </a:r>
            <a:r>
              <a:rPr lang="pt-BR" sz="2000" dirty="0"/>
              <a:t>:</a:t>
            </a:r>
          </a:p>
          <a:p>
            <a:r>
              <a:rPr lang="pt-BR" sz="2000" dirty="0"/>
              <a:t>Temperaturas de 1, 2, 3, 4, 5, 6, e 12 horas atrás. </a:t>
            </a:r>
          </a:p>
          <a:p>
            <a:r>
              <a:rPr lang="pt-BR" sz="2000" dirty="0"/>
              <a:t>A amplitude  da temperatura de 1, 2 ,3, 4, 5, 6 e 12 horas atrás.</a:t>
            </a:r>
          </a:p>
          <a:p>
            <a:r>
              <a:rPr lang="pt-BR" sz="2000" dirty="0"/>
              <a:t>A temperatura mínima ocorrida a 3, 4, 5, 6, e 12 horas atrás. </a:t>
            </a:r>
          </a:p>
          <a:p>
            <a:r>
              <a:rPr lang="pt-BR" sz="2000" dirty="0"/>
              <a:t>Também foi criada uma correlação linear móvel, que captura a correlação linear entre a temperatura no instante atual com a temperatura de 12 horas atrás.</a:t>
            </a:r>
          </a:p>
        </p:txBody>
      </p:sp>
    </p:spTree>
    <p:extLst>
      <p:ext uri="{BB962C8B-B14F-4D97-AF65-F5344CB8AC3E}">
        <p14:creationId xmlns:p14="http://schemas.microsoft.com/office/powerpoint/2010/main" val="35506779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/>
          <p:cNvSpPr txBox="1"/>
          <p:nvPr/>
        </p:nvSpPr>
        <p:spPr>
          <a:xfrm>
            <a:off x="1038088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ENGENHARIA DE VARIÁVEIS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sp>
        <p:nvSpPr>
          <p:cNvPr id="11" name="Shape 72">
            <a:extLst>
              <a:ext uri="{FF2B5EF4-FFF2-40B4-BE49-F238E27FC236}">
                <a16:creationId xmlns:a16="http://schemas.microsoft.com/office/drawing/2014/main" id="{694F449B-406B-4097-B58D-D120B7AD7617}"/>
              </a:ext>
            </a:extLst>
          </p:cNvPr>
          <p:cNvSpPr txBox="1">
            <a:spLocks/>
          </p:cNvSpPr>
          <p:nvPr/>
        </p:nvSpPr>
        <p:spPr>
          <a:xfrm>
            <a:off x="187783" y="1091166"/>
            <a:ext cx="8956217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1600" b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dirty="0"/>
              <a:t>Densidade das variáveis defasadas (</a:t>
            </a:r>
            <a:r>
              <a:rPr lang="pt-BR" dirty="0" err="1"/>
              <a:t>lag</a:t>
            </a:r>
            <a:r>
              <a:rPr lang="pt-BR" dirty="0"/>
              <a:t>) no tempo em relação as temperaturas críticas e não críticas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96DEB1A-DED7-405B-A336-34DDE5127CF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95" y="1523120"/>
            <a:ext cx="8353888" cy="4271291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4DDAFCD-D258-4E37-A398-C7BFC6D5AAD0}"/>
              </a:ext>
            </a:extLst>
          </p:cNvPr>
          <p:cNvSpPr/>
          <p:nvPr/>
        </p:nvSpPr>
        <p:spPr>
          <a:xfrm>
            <a:off x="545977" y="5887811"/>
            <a:ext cx="8353888" cy="64633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pt-BR" sz="20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Ao término da engenharia de variáveis, foram criadas 34 variáveis preditoras</a:t>
            </a:r>
          </a:p>
        </p:txBody>
      </p:sp>
    </p:spTree>
    <p:extLst>
      <p:ext uri="{BB962C8B-B14F-4D97-AF65-F5344CB8AC3E}">
        <p14:creationId xmlns:p14="http://schemas.microsoft.com/office/powerpoint/2010/main" val="23175728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/>
          <p:cNvSpPr txBox="1"/>
          <p:nvPr/>
        </p:nvSpPr>
        <p:spPr>
          <a:xfrm>
            <a:off x="107884" y="63732"/>
            <a:ext cx="958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GERANDO DADOS SINTÉTICOS PARA CLASSE MINORITÁRIA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sp>
        <p:nvSpPr>
          <p:cNvPr id="11" name="Shape 72">
            <a:extLst>
              <a:ext uri="{FF2B5EF4-FFF2-40B4-BE49-F238E27FC236}">
                <a16:creationId xmlns:a16="http://schemas.microsoft.com/office/drawing/2014/main" id="{694F449B-406B-4097-B58D-D120B7AD7617}"/>
              </a:ext>
            </a:extLst>
          </p:cNvPr>
          <p:cNvSpPr txBox="1">
            <a:spLocks/>
          </p:cNvSpPr>
          <p:nvPr/>
        </p:nvSpPr>
        <p:spPr>
          <a:xfrm>
            <a:off x="187783" y="1091166"/>
            <a:ext cx="895621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1600" b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sz="1800" u="sng" dirty="0"/>
              <a:t>Distribuição de classes desequilibrada </a:t>
            </a:r>
            <a:r>
              <a:rPr lang="pt-BR" sz="1800" dirty="0"/>
              <a:t>– Quando as proporções de observações em uma classe da variável resposta são muito maiores ou menores que as outras classes.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5FD5225-4A53-4715-8B0C-69778D7A7F9A}"/>
              </a:ext>
            </a:extLst>
          </p:cNvPr>
          <p:cNvSpPr/>
          <p:nvPr/>
        </p:nvSpPr>
        <p:spPr>
          <a:xfrm>
            <a:off x="-61468" y="2700253"/>
            <a:ext cx="9266935" cy="258532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-18.572 observações de temperaturas disponíveis (após agregar os dados por hora)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-138 observações ocorreram temperaturas menor ou igual a seis graus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endParaRPr lang="pt-BR" sz="20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Ou seja, o evento que o algoritmo deve predizer com 12 horas de antecedência, ocorreu em 0,74% do histórico disponível.</a:t>
            </a:r>
          </a:p>
        </p:txBody>
      </p:sp>
      <p:pic>
        <p:nvPicPr>
          <p:cNvPr id="6" name="Gráfico 5" descr="Pesos Desiguais">
            <a:extLst>
              <a:ext uri="{FF2B5EF4-FFF2-40B4-BE49-F238E27FC236}">
                <a16:creationId xmlns:a16="http://schemas.microsoft.com/office/drawing/2014/main" id="{F239E191-B4E9-44A6-A5BB-925039726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05910" y="141134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466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/>
          <p:cNvSpPr txBox="1"/>
          <p:nvPr/>
        </p:nvSpPr>
        <p:spPr>
          <a:xfrm>
            <a:off x="107884" y="63732"/>
            <a:ext cx="958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GERANDO DADOS SINTÉTICOS PARA CLASSE MINORITÁRIA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sp>
        <p:nvSpPr>
          <p:cNvPr id="11" name="Shape 72">
            <a:extLst>
              <a:ext uri="{FF2B5EF4-FFF2-40B4-BE49-F238E27FC236}">
                <a16:creationId xmlns:a16="http://schemas.microsoft.com/office/drawing/2014/main" id="{694F449B-406B-4097-B58D-D120B7AD7617}"/>
              </a:ext>
            </a:extLst>
          </p:cNvPr>
          <p:cNvSpPr txBox="1">
            <a:spLocks/>
          </p:cNvSpPr>
          <p:nvPr/>
        </p:nvSpPr>
        <p:spPr>
          <a:xfrm>
            <a:off x="187783" y="1091166"/>
            <a:ext cx="8956217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1600" b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dirty="0"/>
              <a:t>SMOTE - </a:t>
            </a:r>
            <a:r>
              <a:rPr lang="pt-BR" dirty="0" err="1"/>
              <a:t>Synthetic</a:t>
            </a:r>
            <a:r>
              <a:rPr lang="pt-BR" dirty="0"/>
              <a:t> </a:t>
            </a:r>
            <a:r>
              <a:rPr lang="pt-BR" dirty="0" err="1"/>
              <a:t>Minority</a:t>
            </a:r>
            <a:r>
              <a:rPr lang="pt-BR" dirty="0"/>
              <a:t> </a:t>
            </a:r>
            <a:r>
              <a:rPr lang="pt-BR" dirty="0" err="1"/>
              <a:t>Oversampling</a:t>
            </a:r>
            <a:r>
              <a:rPr lang="pt-BR" dirty="0"/>
              <a:t> </a:t>
            </a:r>
            <a:r>
              <a:rPr lang="pt-BR" dirty="0" err="1"/>
              <a:t>Technique</a:t>
            </a:r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5FD5225-4A53-4715-8B0C-69778D7A7F9A}"/>
              </a:ext>
            </a:extLst>
          </p:cNvPr>
          <p:cNvSpPr/>
          <p:nvPr/>
        </p:nvSpPr>
        <p:spPr>
          <a:xfrm>
            <a:off x="-61468" y="1703597"/>
            <a:ext cx="9266935" cy="142134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pt-BR" sz="20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 SMOTE sintetiza novas observações entre as observações existentes da classe minoritária</a:t>
            </a:r>
          </a:p>
        </p:txBody>
      </p:sp>
      <p:pic>
        <p:nvPicPr>
          <p:cNvPr id="16388" name="Picture 4" descr="texto alternativo">
            <a:extLst>
              <a:ext uri="{FF2B5EF4-FFF2-40B4-BE49-F238E27FC236}">
                <a16:creationId xmlns:a16="http://schemas.microsoft.com/office/drawing/2014/main" id="{9845AA2E-D3E3-4553-8DA3-508C9B2D8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8703"/>
            <a:ext cx="9144000" cy="212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CAD05011-E98C-4D69-A39A-BE98B4C85CB5}"/>
              </a:ext>
            </a:extLst>
          </p:cNvPr>
          <p:cNvSpPr/>
          <p:nvPr/>
        </p:nvSpPr>
        <p:spPr>
          <a:xfrm>
            <a:off x="3302678" y="4877404"/>
            <a:ext cx="2538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hlinkClick r:id="rId4"/>
              </a:rPr>
              <a:t>https://datasciencecampus.github.io/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6834784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2">
            <a:extLst>
              <a:ext uri="{FF2B5EF4-FFF2-40B4-BE49-F238E27FC236}">
                <a16:creationId xmlns:a16="http://schemas.microsoft.com/office/drawing/2014/main" id="{A4856678-4FA5-41C8-AFA5-CC3928A6369A}"/>
              </a:ext>
            </a:extLst>
          </p:cNvPr>
          <p:cNvSpPr txBox="1">
            <a:spLocks/>
          </p:cNvSpPr>
          <p:nvPr/>
        </p:nvSpPr>
        <p:spPr>
          <a:xfrm>
            <a:off x="704893" y="1956702"/>
            <a:ext cx="7580485" cy="281336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Use muitas imagens, mas evite gráficos complexos.</a:t>
            </a:r>
            <a:b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Se não puder evitar, reserve mais tempo nessa tela para poder explicar bem.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Nunca use tabelas complexas.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Sempre coloque títulos e legendas nos gráficos e tabelas.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Cite sempre as fontes dos dados. </a:t>
            </a:r>
            <a:b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(aqui é possível utilizar letras miúdas)</a:t>
            </a:r>
          </a:p>
        </p:txBody>
      </p:sp>
      <p:sp>
        <p:nvSpPr>
          <p:cNvPr id="14" name="TextBox 9"/>
          <p:cNvSpPr txBox="1"/>
          <p:nvPr/>
        </p:nvSpPr>
        <p:spPr>
          <a:xfrm>
            <a:off x="704893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INSTRUÇÕES PARA A APRESENTAÇÃO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A182F4-78E0-9B45-B4D7-8A20CAF4EA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213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/>
          <p:cNvSpPr txBox="1"/>
          <p:nvPr/>
        </p:nvSpPr>
        <p:spPr>
          <a:xfrm>
            <a:off x="107884" y="63732"/>
            <a:ext cx="958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GERANDO DADOS SINTÉTICOS PARA CLASSE MINORITÁRIA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78CBF339-FD52-4E49-9031-D18B610EEED1}"/>
              </a:ext>
            </a:extLst>
          </p:cNvPr>
          <p:cNvGrpSpPr/>
          <p:nvPr/>
        </p:nvGrpSpPr>
        <p:grpSpPr>
          <a:xfrm>
            <a:off x="4205297" y="2187043"/>
            <a:ext cx="4750920" cy="2944249"/>
            <a:chOff x="0" y="0"/>
            <a:chExt cx="5844540" cy="3474720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544E6824-4E41-4B7A-949B-B18B1AE3B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400040" cy="3474720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D2A4D395-B717-4044-AD78-D9D24DDF5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550" y="31750"/>
              <a:ext cx="1951990" cy="4191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34E55086-E513-4E24-926C-B1AB976FAD26}"/>
              </a:ext>
            </a:extLst>
          </p:cNvPr>
          <p:cNvGrpSpPr/>
          <p:nvPr/>
        </p:nvGrpSpPr>
        <p:grpSpPr>
          <a:xfrm>
            <a:off x="107884" y="2372479"/>
            <a:ext cx="4389594" cy="2758813"/>
            <a:chOff x="0" y="0"/>
            <a:chExt cx="6046160" cy="3311525"/>
          </a:xfrm>
        </p:grpSpPr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09965E08-3AA4-4643-AF58-3CABAFA1B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400040" cy="3311525"/>
            </a:xfrm>
            <a:prstGeom prst="rect">
              <a:avLst/>
            </a:prstGeom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03C98779-EE8F-44DF-B26D-D54284A23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3535" y="74428"/>
              <a:ext cx="1952625" cy="4191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6" name="Shape 72">
            <a:extLst>
              <a:ext uri="{FF2B5EF4-FFF2-40B4-BE49-F238E27FC236}">
                <a16:creationId xmlns:a16="http://schemas.microsoft.com/office/drawing/2014/main" id="{6DAF07BE-AA1E-4AE2-BF0B-DF041572D8A2}"/>
              </a:ext>
            </a:extLst>
          </p:cNvPr>
          <p:cNvSpPr txBox="1">
            <a:spLocks/>
          </p:cNvSpPr>
          <p:nvPr/>
        </p:nvSpPr>
        <p:spPr>
          <a:xfrm>
            <a:off x="19369" y="586952"/>
            <a:ext cx="2768219" cy="45173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>
              <a:defRPr lang="pt-BR"/>
            </a:defPPr>
            <a:lvl1pPr indent="0" algn="just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sz="2000" u="sng" dirty="0">
                <a:solidFill>
                  <a:schemeClr val="tx1"/>
                </a:solidFill>
              </a:rPr>
              <a:t>Proporção das classes: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7" name="Shape 72">
            <a:extLst>
              <a:ext uri="{FF2B5EF4-FFF2-40B4-BE49-F238E27FC236}">
                <a16:creationId xmlns:a16="http://schemas.microsoft.com/office/drawing/2014/main" id="{0DCC8C8F-C958-4020-95CE-F3BB5064010A}"/>
              </a:ext>
            </a:extLst>
          </p:cNvPr>
          <p:cNvSpPr txBox="1">
            <a:spLocks/>
          </p:cNvSpPr>
          <p:nvPr/>
        </p:nvSpPr>
        <p:spPr>
          <a:xfrm>
            <a:off x="1239096" y="1920744"/>
            <a:ext cx="2768219" cy="45173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>
              <a:defRPr lang="pt-BR"/>
            </a:defPPr>
            <a:lvl1pPr indent="0" algn="just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sz="2000" dirty="0">
                <a:solidFill>
                  <a:schemeClr val="tx1"/>
                </a:solidFill>
              </a:rPr>
              <a:t>Antes do SMOTE</a:t>
            </a:r>
          </a:p>
        </p:txBody>
      </p:sp>
      <p:sp>
        <p:nvSpPr>
          <p:cNvPr id="18" name="Shape 72">
            <a:extLst>
              <a:ext uri="{FF2B5EF4-FFF2-40B4-BE49-F238E27FC236}">
                <a16:creationId xmlns:a16="http://schemas.microsoft.com/office/drawing/2014/main" id="{37F87D54-C179-4F5F-835D-87F9B950925A}"/>
              </a:ext>
            </a:extLst>
          </p:cNvPr>
          <p:cNvSpPr txBox="1">
            <a:spLocks/>
          </p:cNvSpPr>
          <p:nvPr/>
        </p:nvSpPr>
        <p:spPr>
          <a:xfrm>
            <a:off x="5495207" y="1920743"/>
            <a:ext cx="2768219" cy="45173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>
              <a:defRPr lang="pt-BR"/>
            </a:defPPr>
            <a:lvl1pPr indent="0" algn="just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sz="2000" dirty="0">
                <a:solidFill>
                  <a:schemeClr val="tx1"/>
                </a:solidFill>
              </a:rPr>
              <a:t>Após o SMOTE</a:t>
            </a:r>
          </a:p>
        </p:txBody>
      </p:sp>
    </p:spTree>
    <p:extLst>
      <p:ext uri="{BB962C8B-B14F-4D97-AF65-F5344CB8AC3E}">
        <p14:creationId xmlns:p14="http://schemas.microsoft.com/office/powerpoint/2010/main" val="32117001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/>
          <p:cNvSpPr txBox="1"/>
          <p:nvPr/>
        </p:nvSpPr>
        <p:spPr>
          <a:xfrm>
            <a:off x="107884" y="63732"/>
            <a:ext cx="958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REGRESSÃO LOGÍSTICA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07385A0-1A42-40E6-BAF1-B00E221C7869}"/>
              </a:ext>
            </a:extLst>
          </p:cNvPr>
          <p:cNvSpPr/>
          <p:nvPr/>
        </p:nvSpPr>
        <p:spPr>
          <a:xfrm>
            <a:off x="107884" y="870074"/>
            <a:ext cx="9036115" cy="3015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regressão logística modela matematicamente a probabilidade de uma observação pertencer a uma determinada categoria de saída.</a:t>
            </a:r>
          </a:p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pt-BR" b="1" u="sng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Neste contexto, as categorias são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= Ocorrerá uma temperatura crítica no trilho em doze horas </a:t>
            </a:r>
          </a:p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 = Não ocorrerá uma temperatura crítica no trilho em doze horas.</a:t>
            </a:r>
            <a:endParaRPr lang="pt-BR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E58B450A-99BD-45A0-84EF-5556F23BDF18}"/>
                  </a:ext>
                </a:extLst>
              </p:cNvPr>
              <p:cNvSpPr/>
              <p:nvPr/>
            </p:nvSpPr>
            <p:spPr>
              <a:xfrm>
                <a:off x="2739883" y="4542891"/>
                <a:ext cx="3539943" cy="7285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endChr m:val="|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=1 </m:t>
                              </m:r>
                            </m:e>
                          </m:d>
                        </m:e>
                      </m:func>
                      <m:r>
                        <a:rPr lang="pt-B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i="0">
                          <a:latin typeface="Cambria Math" panose="02040503050406030204" pitchFamily="18" charset="0"/>
                        </a:rPr>
                        <m:t>)= 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1+ 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E58B450A-99BD-45A0-84EF-5556F23BDF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883" y="4542891"/>
                <a:ext cx="3539943" cy="7285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60613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335AB992-221A-4C28-A681-58085FA4572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979" y="2195994"/>
            <a:ext cx="5114746" cy="2286277"/>
          </a:xfrm>
          <a:prstGeom prst="rect">
            <a:avLst/>
          </a:prstGeom>
        </p:spPr>
      </p:pic>
      <p:sp>
        <p:nvSpPr>
          <p:cNvPr id="7" name="TextBox 9"/>
          <p:cNvSpPr txBox="1"/>
          <p:nvPr/>
        </p:nvSpPr>
        <p:spPr>
          <a:xfrm>
            <a:off x="107884" y="63732"/>
            <a:ext cx="958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REGRESSÃO LOGÍSTICA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07385A0-1A42-40E6-BAF1-B00E221C7869}"/>
              </a:ext>
            </a:extLst>
          </p:cNvPr>
          <p:cNvSpPr/>
          <p:nvPr/>
        </p:nvSpPr>
        <p:spPr>
          <a:xfrm>
            <a:off x="53942" y="465508"/>
            <a:ext cx="9036115" cy="568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Função de verossimilhança:</a:t>
            </a:r>
            <a:endParaRPr lang="pt-BR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D3F6686D-273E-4EA3-AD5D-DC5D28E2D2A0}"/>
                  </a:ext>
                </a:extLst>
              </p:cNvPr>
              <p:cNvSpPr/>
              <p:nvPr/>
            </p:nvSpPr>
            <p:spPr>
              <a:xfrm>
                <a:off x="2013920" y="1339782"/>
                <a:ext cx="4422493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pt-BR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p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sPre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pt-BR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i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sSubSup>
                                        <m:sSubSup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r>
                                        <a:rPr lang="pt-BR" i="1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  <m: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pt-BR" i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D3F6686D-273E-4EA3-AD5D-DC5D28E2D2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920" y="1339782"/>
                <a:ext cx="4422493" cy="506870"/>
              </a:xfrm>
              <a:prstGeom prst="rect">
                <a:avLst/>
              </a:prstGeom>
              <a:blipFill>
                <a:blip r:embed="rId4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746EBE42-A2C6-4B2E-B004-1F9DCD79A60F}"/>
                  </a:ext>
                </a:extLst>
              </p:cNvPr>
              <p:cNvSpPr/>
              <p:nvPr/>
            </p:nvSpPr>
            <p:spPr>
              <a:xfrm>
                <a:off x="594803" y="4804238"/>
                <a:ext cx="8291743" cy="972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pt-BR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p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sPre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pt-BR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i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sSubSup>
                                        <m:sSubSup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r>
                                        <a:rPr lang="pt-BR" i="1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  <m: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pt-BR" i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</m:d>
                      <m:r>
                        <a:rPr lang="pt-BR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nary>
                            <m:naryPr>
                              <m:chr m:val="∑"/>
                              <m:limLoc m:val="undOvr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nary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𝛼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  <m:r>
                        <a:rPr lang="pt-BR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746EBE42-A2C6-4B2E-B004-1F9DCD79A6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03" y="4804238"/>
                <a:ext cx="8291743" cy="9727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>
            <a:extLst>
              <a:ext uri="{FF2B5EF4-FFF2-40B4-BE49-F238E27FC236}">
                <a16:creationId xmlns:a16="http://schemas.microsoft.com/office/drawing/2014/main" id="{F360FD20-6AA7-4B43-BEFC-5F0597FC00D5}"/>
              </a:ext>
            </a:extLst>
          </p:cNvPr>
          <p:cNvSpPr txBox="1"/>
          <p:nvPr/>
        </p:nvSpPr>
        <p:spPr>
          <a:xfrm>
            <a:off x="107884" y="1123753"/>
            <a:ext cx="491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/>
              <a:t>Otimização irrestrita: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ED6929B-941F-47A2-959F-AD1220823F6C}"/>
              </a:ext>
            </a:extLst>
          </p:cNvPr>
          <p:cNvSpPr txBox="1"/>
          <p:nvPr/>
        </p:nvSpPr>
        <p:spPr>
          <a:xfrm>
            <a:off x="107884" y="1947105"/>
            <a:ext cx="491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/>
              <a:t>Otimização restrita: 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F313269-CDF9-4EDB-ACF8-EAE52464F3A3}"/>
              </a:ext>
            </a:extLst>
          </p:cNvPr>
          <p:cNvSpPr/>
          <p:nvPr/>
        </p:nvSpPr>
        <p:spPr>
          <a:xfrm>
            <a:off x="3395188" y="4504755"/>
            <a:ext cx="18907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bg1">
                    <a:lumMod val="75000"/>
                  </a:schemeClr>
                </a:solidFill>
              </a:rPr>
              <a:t>https://stanford.io/2YPUjcz</a:t>
            </a:r>
          </a:p>
        </p:txBody>
      </p:sp>
    </p:spTree>
    <p:extLst>
      <p:ext uri="{BB962C8B-B14F-4D97-AF65-F5344CB8AC3E}">
        <p14:creationId xmlns:p14="http://schemas.microsoft.com/office/powerpoint/2010/main" val="41856000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/>
          <p:cNvSpPr txBox="1"/>
          <p:nvPr/>
        </p:nvSpPr>
        <p:spPr>
          <a:xfrm>
            <a:off x="107884" y="63732"/>
            <a:ext cx="958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ANÁLISE DOS RESULTADOS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03505C32-4FEB-4918-A3E8-96BA014806CF}"/>
              </a:ext>
            </a:extLst>
          </p:cNvPr>
          <p:cNvSpPr/>
          <p:nvPr/>
        </p:nvSpPr>
        <p:spPr>
          <a:xfrm>
            <a:off x="0" y="714372"/>
            <a:ext cx="6906827" cy="568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Metodologia para treinamento do algoritmo:</a:t>
            </a:r>
          </a:p>
        </p:txBody>
      </p:sp>
      <p:grpSp>
        <p:nvGrpSpPr>
          <p:cNvPr id="8" name="Grupo 24">
            <a:extLst>
              <a:ext uri="{FF2B5EF4-FFF2-40B4-BE49-F238E27FC236}">
                <a16:creationId xmlns:a16="http://schemas.microsoft.com/office/drawing/2014/main" id="{F8E0D5D6-3082-4B60-B494-A90F4EFFE93A}"/>
              </a:ext>
            </a:extLst>
          </p:cNvPr>
          <p:cNvGrpSpPr/>
          <p:nvPr/>
        </p:nvGrpSpPr>
        <p:grpSpPr>
          <a:xfrm>
            <a:off x="711162" y="1952296"/>
            <a:ext cx="4774712" cy="2661676"/>
            <a:chOff x="765845" y="2690979"/>
            <a:chExt cx="7583025" cy="3789345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9FFCE35F-1A6F-4598-A0A3-3865FAB58B7E}"/>
                </a:ext>
              </a:extLst>
            </p:cNvPr>
            <p:cNvSpPr txBox="1"/>
            <p:nvPr/>
          </p:nvSpPr>
          <p:spPr>
            <a:xfrm>
              <a:off x="1117383" y="5800452"/>
              <a:ext cx="4550440" cy="350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solidFill>
                    <a:srgbClr val="010101"/>
                  </a:solidFill>
                </a:rPr>
                <a:t>Histórico de temperaturas hora a hora</a:t>
              </a:r>
            </a:p>
          </p:txBody>
        </p:sp>
        <p:grpSp>
          <p:nvGrpSpPr>
            <p:cNvPr id="10" name="Grupo 23">
              <a:extLst>
                <a:ext uri="{FF2B5EF4-FFF2-40B4-BE49-F238E27FC236}">
                  <a16:creationId xmlns:a16="http://schemas.microsoft.com/office/drawing/2014/main" id="{1AFD19D3-9082-43CF-8F01-F4B86C3A901F}"/>
                </a:ext>
              </a:extLst>
            </p:cNvPr>
            <p:cNvGrpSpPr/>
            <p:nvPr/>
          </p:nvGrpSpPr>
          <p:grpSpPr>
            <a:xfrm>
              <a:off x="765845" y="3309604"/>
              <a:ext cx="4220659" cy="2442155"/>
              <a:chOff x="421893" y="1894135"/>
              <a:chExt cx="3050177" cy="2115630"/>
            </a:xfrm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BB30E834-BFBF-4DA8-AE21-B086BFA051D5}"/>
                  </a:ext>
                </a:extLst>
              </p:cNvPr>
              <p:cNvSpPr/>
              <p:nvPr/>
            </p:nvSpPr>
            <p:spPr>
              <a:xfrm>
                <a:off x="2504658" y="2731416"/>
                <a:ext cx="649359" cy="127499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  <a:alpha val="38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grpSp>
            <p:nvGrpSpPr>
              <p:cNvPr id="19" name="Grupo 22">
                <a:extLst>
                  <a:ext uri="{FF2B5EF4-FFF2-40B4-BE49-F238E27FC236}">
                    <a16:creationId xmlns:a16="http://schemas.microsoft.com/office/drawing/2014/main" id="{53CDAD9D-5110-4AF5-AB01-C6A0F24C8419}"/>
                  </a:ext>
                </a:extLst>
              </p:cNvPr>
              <p:cNvGrpSpPr/>
              <p:nvPr/>
            </p:nvGrpSpPr>
            <p:grpSpPr>
              <a:xfrm>
                <a:off x="421893" y="1894135"/>
                <a:ext cx="3050177" cy="2115630"/>
                <a:chOff x="421893" y="1894135"/>
                <a:chExt cx="3050177" cy="2115630"/>
              </a:xfrm>
            </p:grpSpPr>
            <p:pic>
              <p:nvPicPr>
                <p:cNvPr id="20" name="Imagem 19">
                  <a:extLst>
                    <a:ext uri="{FF2B5EF4-FFF2-40B4-BE49-F238E27FC236}">
                      <a16:creationId xmlns:a16="http://schemas.microsoft.com/office/drawing/2014/main" id="{2470A387-17C7-4D1C-BE61-6E8362D85C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448" t="33633" r="45589" b="36093"/>
                <a:stretch/>
              </p:blipFill>
              <p:spPr>
                <a:xfrm rot="10800000">
                  <a:off x="421893" y="2215649"/>
                  <a:ext cx="3050177" cy="1775633"/>
                </a:xfrm>
                <a:prstGeom prst="rect">
                  <a:avLst/>
                </a:prstGeom>
              </p:spPr>
            </p:pic>
            <p:grpSp>
              <p:nvGrpSpPr>
                <p:cNvPr id="21" name="Grupo 20">
                  <a:extLst>
                    <a:ext uri="{FF2B5EF4-FFF2-40B4-BE49-F238E27FC236}">
                      <a16:creationId xmlns:a16="http://schemas.microsoft.com/office/drawing/2014/main" id="{F5FFF83B-F414-42A8-99C8-C2DE9B32E9C4}"/>
                    </a:ext>
                  </a:extLst>
                </p:cNvPr>
                <p:cNvGrpSpPr/>
                <p:nvPr/>
              </p:nvGrpSpPr>
              <p:grpSpPr>
                <a:xfrm>
                  <a:off x="590480" y="1894135"/>
                  <a:ext cx="2724017" cy="2115630"/>
                  <a:chOff x="590480" y="1894135"/>
                  <a:chExt cx="2724017" cy="2115630"/>
                </a:xfrm>
              </p:grpSpPr>
              <p:grpSp>
                <p:nvGrpSpPr>
                  <p:cNvPr id="22" name="Grupo 17">
                    <a:extLst>
                      <a:ext uri="{FF2B5EF4-FFF2-40B4-BE49-F238E27FC236}">
                        <a16:creationId xmlns:a16="http://schemas.microsoft.com/office/drawing/2014/main" id="{64A3E21D-DDE1-414A-8300-A87866F53C4D}"/>
                      </a:ext>
                    </a:extLst>
                  </p:cNvPr>
                  <p:cNvGrpSpPr/>
                  <p:nvPr/>
                </p:nvGrpSpPr>
                <p:grpSpPr>
                  <a:xfrm>
                    <a:off x="590480" y="2242640"/>
                    <a:ext cx="2450897" cy="1767125"/>
                    <a:chOff x="590480" y="2242640"/>
                    <a:chExt cx="2450897" cy="1767125"/>
                  </a:xfrm>
                </p:grpSpPr>
                <p:sp>
                  <p:nvSpPr>
                    <p:cNvPr id="25" name="Chave esquerda 2">
                      <a:extLst>
                        <a:ext uri="{FF2B5EF4-FFF2-40B4-BE49-F238E27FC236}">
                          <a16:creationId xmlns:a16="http://schemas.microsoft.com/office/drawing/2014/main" id="{58D9037A-4114-4B6A-9E93-8EA3605D788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424739" y="1706058"/>
                      <a:ext cx="477078" cy="1550242"/>
                    </a:xfrm>
                    <a:prstGeom prst="leftBrace">
                      <a:avLst/>
                    </a:prstGeom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sz="1050"/>
                    </a:p>
                  </p:txBody>
                </p:sp>
                <p:sp>
                  <p:nvSpPr>
                    <p:cNvPr id="26" name="Retângulo 25">
                      <a:extLst>
                        <a:ext uri="{FF2B5EF4-FFF2-40B4-BE49-F238E27FC236}">
                          <a16:creationId xmlns:a16="http://schemas.microsoft.com/office/drawing/2014/main" id="{0B2E7057-B6A6-46B0-896F-B8F930C95F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0480" y="2734768"/>
                      <a:ext cx="1890636" cy="1274997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  <a:alpha val="38000"/>
                      </a:schemeClr>
                    </a:solidFill>
                  </p:spPr>
                  <p:style>
                    <a:lnRef idx="1">
                      <a:schemeClr val="dk1"/>
                    </a:lnRef>
                    <a:fillRef idx="3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sz="1050"/>
                    </a:p>
                  </p:txBody>
                </p:sp>
                <p:sp>
                  <p:nvSpPr>
                    <p:cNvPr id="27" name="Chave esquerda 7">
                      <a:extLst>
                        <a:ext uri="{FF2B5EF4-FFF2-40B4-BE49-F238E27FC236}">
                          <a16:creationId xmlns:a16="http://schemas.microsoft.com/office/drawing/2014/main" id="{8D0872BF-92CE-4539-A683-6451779985EA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577551" y="2271137"/>
                      <a:ext cx="477078" cy="450575"/>
                    </a:xfrm>
                    <a:prstGeom prst="leftBrace">
                      <a:avLst>
                        <a:gd name="adj1" fmla="val 5555"/>
                        <a:gd name="adj2" fmla="val 50000"/>
                      </a:avLst>
                    </a:prstGeom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sz="1050" dirty="0"/>
                    </a:p>
                  </p:txBody>
                </p:sp>
                <p:sp>
                  <p:nvSpPr>
                    <p:cNvPr id="28" name="CaixaDeTexto 27">
                      <a:extLst>
                        <a:ext uri="{FF2B5EF4-FFF2-40B4-BE49-F238E27FC236}">
                          <a16:creationId xmlns:a16="http://schemas.microsoft.com/office/drawing/2014/main" id="{EC5F2CBE-4E76-44F5-A34F-05D647F12E8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711763" y="2781141"/>
                      <a:ext cx="254264" cy="22775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pt-BR" sz="600" dirty="0">
                          <a:solidFill>
                            <a:srgbClr val="010101"/>
                          </a:solidFill>
                        </a:rPr>
                        <a:t>Y</a:t>
                      </a:r>
                    </a:p>
                  </p:txBody>
                </p:sp>
                <p:sp>
                  <p:nvSpPr>
                    <p:cNvPr id="33" name="CaixaDeTexto 32">
                      <a:extLst>
                        <a:ext uri="{FF2B5EF4-FFF2-40B4-BE49-F238E27FC236}">
                          <a16:creationId xmlns:a16="http://schemas.microsoft.com/office/drawing/2014/main" id="{9176BE4C-9F14-4F91-B508-E56E7557FB1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9672" y="2727007"/>
                      <a:ext cx="366491" cy="28469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pt-BR" sz="900" dirty="0">
                          <a:solidFill>
                            <a:srgbClr val="010101"/>
                          </a:solidFill>
                        </a:rPr>
                        <a:t>X</a:t>
                      </a:r>
                      <a:r>
                        <a:rPr lang="pt-BR" sz="700" dirty="0">
                          <a:solidFill>
                            <a:srgbClr val="010101"/>
                          </a:solidFill>
                        </a:rPr>
                        <a:t>1</a:t>
                      </a:r>
                      <a:endParaRPr lang="pt-BR" sz="900" dirty="0">
                        <a:solidFill>
                          <a:srgbClr val="010101"/>
                        </a:solidFill>
                      </a:endParaRPr>
                    </a:p>
                  </p:txBody>
                </p:sp>
                <p:sp>
                  <p:nvSpPr>
                    <p:cNvPr id="34" name="CaixaDeTexto 33">
                      <a:extLst>
                        <a:ext uri="{FF2B5EF4-FFF2-40B4-BE49-F238E27FC236}">
                          <a16:creationId xmlns:a16="http://schemas.microsoft.com/office/drawing/2014/main" id="{F89D3AD3-CA7A-4B78-B164-89DBC3E97F6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385663" y="2734785"/>
                      <a:ext cx="366491" cy="28469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pt-BR" sz="900" dirty="0">
                          <a:solidFill>
                            <a:srgbClr val="010101"/>
                          </a:solidFill>
                        </a:rPr>
                        <a:t>X</a:t>
                      </a:r>
                      <a:r>
                        <a:rPr lang="pt-BR" sz="700" dirty="0">
                          <a:solidFill>
                            <a:srgbClr val="010101"/>
                          </a:solidFill>
                        </a:rPr>
                        <a:t>2</a:t>
                      </a:r>
                    </a:p>
                  </p:txBody>
                </p:sp>
                <p:sp>
                  <p:nvSpPr>
                    <p:cNvPr id="35" name="CaixaDeTexto 34">
                      <a:extLst>
                        <a:ext uri="{FF2B5EF4-FFF2-40B4-BE49-F238E27FC236}">
                          <a16:creationId xmlns:a16="http://schemas.microsoft.com/office/drawing/2014/main" id="{EC93B1AC-9BED-415A-B16F-33FD9B36F11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995443" y="2733572"/>
                      <a:ext cx="366491" cy="28468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pt-BR" sz="900" dirty="0" err="1">
                          <a:solidFill>
                            <a:srgbClr val="010101"/>
                          </a:solidFill>
                        </a:rPr>
                        <a:t>X</a:t>
                      </a:r>
                      <a:r>
                        <a:rPr lang="pt-BR" sz="700" dirty="0" err="1">
                          <a:solidFill>
                            <a:srgbClr val="010101"/>
                          </a:solidFill>
                        </a:rPr>
                        <a:t>n</a:t>
                      </a:r>
                      <a:endParaRPr lang="pt-BR" sz="700" dirty="0">
                        <a:solidFill>
                          <a:srgbClr val="010101"/>
                        </a:solidFill>
                      </a:endParaRPr>
                    </a:p>
                  </p:txBody>
                </p:sp>
              </p:grpSp>
              <p:sp>
                <p:nvSpPr>
                  <p:cNvPr id="23" name="CaixaDeTexto 22">
                    <a:extLst>
                      <a:ext uri="{FF2B5EF4-FFF2-40B4-BE49-F238E27FC236}">
                        <a16:creationId xmlns:a16="http://schemas.microsoft.com/office/drawing/2014/main" id="{29F62057-03A3-4148-9638-232A9FDBE6F5}"/>
                      </a:ext>
                    </a:extLst>
                  </p:cNvPr>
                  <p:cNvSpPr txBox="1"/>
                  <p:nvPr/>
                </p:nvSpPr>
                <p:spPr>
                  <a:xfrm>
                    <a:off x="1358705" y="1894135"/>
                    <a:ext cx="740946" cy="2467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BR" sz="700" b="1" dirty="0">
                        <a:solidFill>
                          <a:srgbClr val="010101"/>
                        </a:solidFill>
                      </a:rPr>
                      <a:t>Preditores</a:t>
                    </a:r>
                  </a:p>
                </p:txBody>
              </p:sp>
              <p:sp>
                <p:nvSpPr>
                  <p:cNvPr id="24" name="CaixaDeTexto 23">
                    <a:extLst>
                      <a:ext uri="{FF2B5EF4-FFF2-40B4-BE49-F238E27FC236}">
                        <a16:creationId xmlns:a16="http://schemas.microsoft.com/office/drawing/2014/main" id="{1E1A6DD5-6045-4567-B4C6-135C805ACDEA}"/>
                      </a:ext>
                    </a:extLst>
                  </p:cNvPr>
                  <p:cNvSpPr txBox="1"/>
                  <p:nvPr/>
                </p:nvSpPr>
                <p:spPr>
                  <a:xfrm>
                    <a:off x="2573552" y="1933784"/>
                    <a:ext cx="740945" cy="2467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BR" sz="700" b="1" dirty="0">
                        <a:solidFill>
                          <a:srgbClr val="010101"/>
                        </a:solidFill>
                      </a:rPr>
                      <a:t>Resposta</a:t>
                    </a:r>
                  </a:p>
                </p:txBody>
              </p:sp>
            </p:grpSp>
          </p:grpSp>
        </p:grpSp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951039E9-4EBD-495A-BBD7-2EF25B4CBB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89" r="30982" b="58240"/>
            <a:stretch/>
          </p:blipFill>
          <p:spPr>
            <a:xfrm>
              <a:off x="4685098" y="2939793"/>
              <a:ext cx="1086519" cy="1332884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29324761-72B7-4A65-A8C5-49F47DFFAB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84" r="13786" b="58240"/>
            <a:stretch/>
          </p:blipFill>
          <p:spPr>
            <a:xfrm>
              <a:off x="6132794" y="2690979"/>
              <a:ext cx="1258956" cy="1332884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6E829B1A-D341-4563-9A5C-B0BA7C52AB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58" t="36794" r="30613" b="25438"/>
            <a:stretch/>
          </p:blipFill>
          <p:spPr>
            <a:xfrm>
              <a:off x="4858844" y="4701939"/>
              <a:ext cx="1086519" cy="1205447"/>
            </a:xfrm>
            <a:prstGeom prst="rect">
              <a:avLst/>
            </a:prstGeom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E930946F-6BF9-4C52-828E-0BEC082E27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84" r="13786" b="58240"/>
            <a:stretch/>
          </p:blipFill>
          <p:spPr>
            <a:xfrm>
              <a:off x="6315916" y="4683167"/>
              <a:ext cx="1258956" cy="1332884"/>
            </a:xfrm>
            <a:prstGeom prst="rect">
              <a:avLst/>
            </a:prstGeom>
          </p:spPr>
        </p:pic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BE995C6E-A96C-47B8-BB2A-7D38DD214060}"/>
                </a:ext>
              </a:extLst>
            </p:cNvPr>
            <p:cNvSpPr txBox="1"/>
            <p:nvPr/>
          </p:nvSpPr>
          <p:spPr>
            <a:xfrm>
              <a:off x="5966675" y="5954518"/>
              <a:ext cx="2382195" cy="525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>
                  <a:solidFill>
                    <a:srgbClr val="010101"/>
                  </a:solidFill>
                </a:rPr>
                <a:t>Dados separados para teste</a:t>
              </a: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4653395F-3981-4F24-80A8-4076831395F9}"/>
                </a:ext>
              </a:extLst>
            </p:cNvPr>
            <p:cNvSpPr txBox="1"/>
            <p:nvPr/>
          </p:nvSpPr>
          <p:spPr>
            <a:xfrm>
              <a:off x="5802880" y="3849126"/>
              <a:ext cx="2416655" cy="569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solidFill>
                    <a:srgbClr val="010101"/>
                  </a:solidFill>
                </a:rPr>
                <a:t>Dados para treinamento</a:t>
              </a:r>
            </a:p>
            <a:p>
              <a:r>
                <a:rPr lang="pt-BR" sz="1000" b="1" dirty="0">
                  <a:solidFill>
                    <a:srgbClr val="010101"/>
                  </a:solidFill>
                </a:rPr>
                <a:t>(</a:t>
              </a:r>
              <a:r>
                <a:rPr lang="pt-BR" sz="1000" b="1" dirty="0" err="1">
                  <a:solidFill>
                    <a:srgbClr val="010101"/>
                  </a:solidFill>
                </a:rPr>
                <a:t>jan</a:t>
              </a:r>
              <a:r>
                <a:rPr lang="pt-BR" sz="1000" b="1" dirty="0">
                  <a:solidFill>
                    <a:srgbClr val="010101"/>
                  </a:solidFill>
                </a:rPr>
                <a:t>/2017 a dez/2018)</a:t>
              </a:r>
            </a:p>
          </p:txBody>
        </p:sp>
      </p:grpSp>
      <p:sp>
        <p:nvSpPr>
          <p:cNvPr id="36" name="Retângulo 35">
            <a:extLst>
              <a:ext uri="{FF2B5EF4-FFF2-40B4-BE49-F238E27FC236}">
                <a16:creationId xmlns:a16="http://schemas.microsoft.com/office/drawing/2014/main" id="{864EE199-A4AA-499C-A564-E9A055717813}"/>
              </a:ext>
            </a:extLst>
          </p:cNvPr>
          <p:cNvSpPr/>
          <p:nvPr/>
        </p:nvSpPr>
        <p:spPr>
          <a:xfrm>
            <a:off x="3192233" y="2369877"/>
            <a:ext cx="736459" cy="1935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60A87901-FE7F-493E-B631-A4D3C51B629D}"/>
              </a:ext>
            </a:extLst>
          </p:cNvPr>
          <p:cNvCxnSpPr/>
          <p:nvPr/>
        </p:nvCxnSpPr>
        <p:spPr>
          <a:xfrm flipV="1">
            <a:off x="3318611" y="2638147"/>
            <a:ext cx="573616" cy="4004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12E2B680-4FB9-48F7-B2A1-1FE4F75C5E71}"/>
              </a:ext>
            </a:extLst>
          </p:cNvPr>
          <p:cNvCxnSpPr>
            <a:cxnSpLocks/>
          </p:cNvCxnSpPr>
          <p:nvPr/>
        </p:nvCxnSpPr>
        <p:spPr>
          <a:xfrm flipV="1">
            <a:off x="4998520" y="1837157"/>
            <a:ext cx="897218" cy="40317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9" name="Imagem 38">
            <a:extLst>
              <a:ext uri="{FF2B5EF4-FFF2-40B4-BE49-F238E27FC236}">
                <a16:creationId xmlns:a16="http://schemas.microsoft.com/office/drawing/2014/main" id="{0C48AEA7-BF8D-465E-BA44-34BA8440BC2B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170" y="1254046"/>
            <a:ext cx="659216" cy="659216"/>
          </a:xfrm>
          <a:prstGeom prst="rect">
            <a:avLst/>
          </a:prstGeom>
        </p:spPr>
      </p:pic>
      <p:sp>
        <p:nvSpPr>
          <p:cNvPr id="40" name="CaixaDeTexto 39">
            <a:extLst>
              <a:ext uri="{FF2B5EF4-FFF2-40B4-BE49-F238E27FC236}">
                <a16:creationId xmlns:a16="http://schemas.microsoft.com/office/drawing/2014/main" id="{A09FA38B-B1B7-4308-A3CD-2EBEBC91BFB4}"/>
              </a:ext>
            </a:extLst>
          </p:cNvPr>
          <p:cNvSpPr txBox="1"/>
          <p:nvPr/>
        </p:nvSpPr>
        <p:spPr>
          <a:xfrm>
            <a:off x="5679714" y="2233037"/>
            <a:ext cx="15504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Aprendizado de Máquina</a:t>
            </a: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54D0529C-F8C0-4431-B838-6111F0093773}"/>
              </a:ext>
            </a:extLst>
          </p:cNvPr>
          <p:cNvSpPr/>
          <p:nvPr/>
        </p:nvSpPr>
        <p:spPr>
          <a:xfrm>
            <a:off x="3993014" y="3420810"/>
            <a:ext cx="1326659" cy="1147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45DF3480-9135-43B8-8822-D9A028E1B72E}"/>
              </a:ext>
            </a:extLst>
          </p:cNvPr>
          <p:cNvSpPr/>
          <p:nvPr/>
        </p:nvSpPr>
        <p:spPr>
          <a:xfrm>
            <a:off x="4627425" y="2283246"/>
            <a:ext cx="201296" cy="459599"/>
          </a:xfrm>
          <a:prstGeom prst="rect">
            <a:avLst/>
          </a:prstGeom>
          <a:solidFill>
            <a:schemeClr val="accent2">
              <a:lumMod val="60000"/>
              <a:lumOff val="40000"/>
              <a:alpha val="38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/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BBA7E3A0-8B05-4357-8D87-F0C6CA77EC3E}"/>
              </a:ext>
            </a:extLst>
          </p:cNvPr>
          <p:cNvSpPr/>
          <p:nvPr/>
        </p:nvSpPr>
        <p:spPr>
          <a:xfrm>
            <a:off x="4165230" y="2301701"/>
            <a:ext cx="461299" cy="442683"/>
          </a:xfrm>
          <a:prstGeom prst="rect">
            <a:avLst/>
          </a:prstGeom>
          <a:solidFill>
            <a:schemeClr val="bg1">
              <a:lumMod val="85000"/>
              <a:alpha val="38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/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F24537ED-21AA-4EE4-908C-590703C661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6586"/>
          <a:stretch/>
        </p:blipFill>
        <p:spPr>
          <a:xfrm>
            <a:off x="5706032" y="3292967"/>
            <a:ext cx="892276" cy="724824"/>
          </a:xfrm>
          <a:prstGeom prst="rect">
            <a:avLst/>
          </a:prstGeom>
        </p:spPr>
      </p:pic>
      <p:sp>
        <p:nvSpPr>
          <p:cNvPr id="45" name="CaixaDeTexto 44">
            <a:extLst>
              <a:ext uri="{FF2B5EF4-FFF2-40B4-BE49-F238E27FC236}">
                <a16:creationId xmlns:a16="http://schemas.microsoft.com/office/drawing/2014/main" id="{499B8FAA-8CB7-4F7E-B7C2-22351C2DA6FF}"/>
              </a:ext>
            </a:extLst>
          </p:cNvPr>
          <p:cNvSpPr txBox="1"/>
          <p:nvPr/>
        </p:nvSpPr>
        <p:spPr>
          <a:xfrm>
            <a:off x="5507192" y="4028365"/>
            <a:ext cx="1399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rgbClr val="010101"/>
                </a:solidFill>
              </a:rPr>
              <a:t>   Dados para validação</a:t>
            </a:r>
          </a:p>
          <a:p>
            <a:r>
              <a:rPr lang="pt-BR" sz="1000" b="1" dirty="0">
                <a:solidFill>
                  <a:srgbClr val="010101"/>
                </a:solidFill>
              </a:rPr>
              <a:t>(</a:t>
            </a:r>
            <a:r>
              <a:rPr lang="pt-BR" sz="1000" b="1" dirty="0" err="1">
                <a:solidFill>
                  <a:srgbClr val="010101"/>
                </a:solidFill>
              </a:rPr>
              <a:t>jan</a:t>
            </a:r>
            <a:r>
              <a:rPr lang="pt-BR" sz="1000" b="1" dirty="0">
                <a:solidFill>
                  <a:srgbClr val="010101"/>
                </a:solidFill>
              </a:rPr>
              <a:t>/2019 a dez/2019)</a:t>
            </a:r>
          </a:p>
          <a:p>
            <a:endParaRPr lang="pt-BR" sz="1000" b="1" dirty="0">
              <a:solidFill>
                <a:srgbClr val="010101"/>
              </a:solidFill>
            </a:endParaRPr>
          </a:p>
        </p:txBody>
      </p:sp>
      <p:cxnSp>
        <p:nvCxnSpPr>
          <p:cNvPr id="46" name="Conector de Seta Reta 45">
            <a:extLst>
              <a:ext uri="{FF2B5EF4-FFF2-40B4-BE49-F238E27FC236}">
                <a16:creationId xmlns:a16="http://schemas.microsoft.com/office/drawing/2014/main" id="{41C31AC3-544F-47EA-B4D9-32756D3B3DD4}"/>
              </a:ext>
            </a:extLst>
          </p:cNvPr>
          <p:cNvCxnSpPr>
            <a:cxnSpLocks/>
          </p:cNvCxnSpPr>
          <p:nvPr/>
        </p:nvCxnSpPr>
        <p:spPr>
          <a:xfrm>
            <a:off x="6287102" y="2567698"/>
            <a:ext cx="10252" cy="7146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7" name="Imagem 46">
            <a:extLst>
              <a:ext uri="{FF2B5EF4-FFF2-40B4-BE49-F238E27FC236}">
                <a16:creationId xmlns:a16="http://schemas.microsoft.com/office/drawing/2014/main" id="{07C45C09-AFEB-4F86-A090-8F25C6A4A1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683" y="3351630"/>
            <a:ext cx="1766215" cy="953791"/>
          </a:xfrm>
          <a:prstGeom prst="rect">
            <a:avLst/>
          </a:prstGeom>
        </p:spPr>
      </p:pic>
      <p:sp>
        <p:nvSpPr>
          <p:cNvPr id="48" name="CaixaDeTexto 47">
            <a:extLst>
              <a:ext uri="{FF2B5EF4-FFF2-40B4-BE49-F238E27FC236}">
                <a16:creationId xmlns:a16="http://schemas.microsoft.com/office/drawing/2014/main" id="{DCD7C7E1-5CE0-49C6-995B-F6C025380A25}"/>
              </a:ext>
            </a:extLst>
          </p:cNvPr>
          <p:cNvSpPr txBox="1"/>
          <p:nvPr/>
        </p:nvSpPr>
        <p:spPr>
          <a:xfrm>
            <a:off x="7469913" y="4152371"/>
            <a:ext cx="148630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Avaliar acertos</a:t>
            </a:r>
          </a:p>
          <a:p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Métricas:</a:t>
            </a:r>
          </a:p>
          <a:p>
            <a:pPr marL="171450" indent="-171450">
              <a:buFontTx/>
              <a:buChar char="-"/>
            </a:pPr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F2</a:t>
            </a:r>
          </a:p>
          <a:p>
            <a:pPr marL="171450" indent="-171450">
              <a:buFontTx/>
              <a:buChar char="-"/>
            </a:pPr>
            <a:r>
              <a:rPr lang="pt-BR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pt-BR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9EFB2458-159D-4099-A43B-E03BB2B219A0}"/>
              </a:ext>
            </a:extLst>
          </p:cNvPr>
          <p:cNvCxnSpPr>
            <a:cxnSpLocks/>
          </p:cNvCxnSpPr>
          <p:nvPr/>
        </p:nvCxnSpPr>
        <p:spPr>
          <a:xfrm flipV="1">
            <a:off x="6857735" y="3788175"/>
            <a:ext cx="497175" cy="71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Conector de Seta Reta 49">
            <a:extLst>
              <a:ext uri="{FF2B5EF4-FFF2-40B4-BE49-F238E27FC236}">
                <a16:creationId xmlns:a16="http://schemas.microsoft.com/office/drawing/2014/main" id="{F74250D2-7F96-4503-A14B-B6D08A8CA03C}"/>
              </a:ext>
            </a:extLst>
          </p:cNvPr>
          <p:cNvCxnSpPr>
            <a:cxnSpLocks/>
          </p:cNvCxnSpPr>
          <p:nvPr/>
        </p:nvCxnSpPr>
        <p:spPr>
          <a:xfrm flipV="1">
            <a:off x="3412773" y="3748641"/>
            <a:ext cx="2208848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Retângulo 50">
            <a:extLst>
              <a:ext uri="{FF2B5EF4-FFF2-40B4-BE49-F238E27FC236}">
                <a16:creationId xmlns:a16="http://schemas.microsoft.com/office/drawing/2014/main" id="{FF00FE7E-CF82-45D8-A3C0-E0726C954E3F}"/>
              </a:ext>
            </a:extLst>
          </p:cNvPr>
          <p:cNvSpPr/>
          <p:nvPr/>
        </p:nvSpPr>
        <p:spPr>
          <a:xfrm>
            <a:off x="2670172" y="1612911"/>
            <a:ext cx="897218" cy="568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SMOTE</a:t>
            </a:r>
          </a:p>
        </p:txBody>
      </p:sp>
      <p:cxnSp>
        <p:nvCxnSpPr>
          <p:cNvPr id="52" name="Conector de Seta Reta 51">
            <a:extLst>
              <a:ext uri="{FF2B5EF4-FFF2-40B4-BE49-F238E27FC236}">
                <a16:creationId xmlns:a16="http://schemas.microsoft.com/office/drawing/2014/main" id="{408BC646-490E-4F1F-9DF8-98B145FAED64}"/>
              </a:ext>
            </a:extLst>
          </p:cNvPr>
          <p:cNvCxnSpPr>
            <a:cxnSpLocks/>
          </p:cNvCxnSpPr>
          <p:nvPr/>
        </p:nvCxnSpPr>
        <p:spPr>
          <a:xfrm>
            <a:off x="3567390" y="2010954"/>
            <a:ext cx="383028" cy="1707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2896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/>
          <p:cNvSpPr txBox="1"/>
          <p:nvPr/>
        </p:nvSpPr>
        <p:spPr>
          <a:xfrm>
            <a:off x="107884" y="63732"/>
            <a:ext cx="958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ANÁLISE DOS RESULTADOS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ADABF27C-45D7-4A21-9B74-EEBD3462547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48" y="1349145"/>
            <a:ext cx="7412855" cy="413699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03505C32-4FEB-4918-A3E8-96BA014806CF}"/>
              </a:ext>
            </a:extLst>
          </p:cNvPr>
          <p:cNvSpPr/>
          <p:nvPr/>
        </p:nvSpPr>
        <p:spPr>
          <a:xfrm>
            <a:off x="0" y="586952"/>
            <a:ext cx="6906827" cy="568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Variáveis consideradas mais importantes pelo algoritmo:</a:t>
            </a:r>
          </a:p>
        </p:txBody>
      </p:sp>
    </p:spTree>
    <p:extLst>
      <p:ext uri="{BB962C8B-B14F-4D97-AF65-F5344CB8AC3E}">
        <p14:creationId xmlns:p14="http://schemas.microsoft.com/office/powerpoint/2010/main" val="33314478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/>
          <p:cNvSpPr txBox="1"/>
          <p:nvPr/>
        </p:nvSpPr>
        <p:spPr>
          <a:xfrm>
            <a:off x="107884" y="63732"/>
            <a:ext cx="958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ANÁLISE DOS RESULTADOS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03505C32-4FEB-4918-A3E8-96BA014806CF}"/>
              </a:ext>
            </a:extLst>
          </p:cNvPr>
          <p:cNvSpPr/>
          <p:nvPr/>
        </p:nvSpPr>
        <p:spPr>
          <a:xfrm>
            <a:off x="0" y="714372"/>
            <a:ext cx="6906827" cy="568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Matriz de confusão: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FA639971-9EBC-46D8-A3DF-46CF0540255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920" y="2901633"/>
            <a:ext cx="5400040" cy="765175"/>
          </a:xfrm>
          <a:prstGeom prst="rect">
            <a:avLst/>
          </a:prstGeom>
        </p:spPr>
      </p:pic>
      <p:sp>
        <p:nvSpPr>
          <p:cNvPr id="54" name="Shape 72">
            <a:extLst>
              <a:ext uri="{FF2B5EF4-FFF2-40B4-BE49-F238E27FC236}">
                <a16:creationId xmlns:a16="http://schemas.microsoft.com/office/drawing/2014/main" id="{D219A503-F5EF-427D-8721-74EFE3C0260F}"/>
              </a:ext>
            </a:extLst>
          </p:cNvPr>
          <p:cNvSpPr txBox="1">
            <a:spLocks/>
          </p:cNvSpPr>
          <p:nvPr/>
        </p:nvSpPr>
        <p:spPr>
          <a:xfrm>
            <a:off x="1300303" y="2394186"/>
            <a:ext cx="8956217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1600" b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dirty="0"/>
              <a:t>Matriz de confusão obtida a partir das predições nos dados de validação</a:t>
            </a:r>
          </a:p>
        </p:txBody>
      </p:sp>
    </p:spTree>
    <p:extLst>
      <p:ext uri="{BB962C8B-B14F-4D97-AF65-F5344CB8AC3E}">
        <p14:creationId xmlns:p14="http://schemas.microsoft.com/office/powerpoint/2010/main" val="9583058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2">
            <a:extLst>
              <a:ext uri="{FF2B5EF4-FFF2-40B4-BE49-F238E27FC236}">
                <a16:creationId xmlns:a16="http://schemas.microsoft.com/office/drawing/2014/main" id="{A4856678-4FA5-41C8-AFA5-CC3928A6369A}"/>
              </a:ext>
            </a:extLst>
          </p:cNvPr>
          <p:cNvSpPr txBox="1">
            <a:spLocks/>
          </p:cNvSpPr>
          <p:nvPr/>
        </p:nvSpPr>
        <p:spPr>
          <a:xfrm>
            <a:off x="704893" y="1939610"/>
            <a:ext cx="7580485" cy="281336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Respeite os espaços, fontes e corpo (tamanho das letras) do modelo.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Não cubra os elementos gráficos do modelo com textos, gráficos ou fotos.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Evite colocar logomarcas de empresas nos trabalhos técnicos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Obs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: esqueça o que você viu nestas telas; elas contém texto demais. Veja a seguir: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00289EC3-E6A9-A642-A2F2-E307BBE654C3}"/>
              </a:ext>
            </a:extLst>
          </p:cNvPr>
          <p:cNvSpPr txBox="1"/>
          <p:nvPr/>
        </p:nvSpPr>
        <p:spPr>
          <a:xfrm>
            <a:off x="704893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INSTRUÇÕES PARA A APRESENTAÇÃO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F2B0A8-5DE2-A94D-B63B-60A75360D6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781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2">
            <a:extLst>
              <a:ext uri="{FF2B5EF4-FFF2-40B4-BE49-F238E27FC236}">
                <a16:creationId xmlns:a16="http://schemas.microsoft.com/office/drawing/2014/main" id="{A4856678-4FA5-41C8-AFA5-CC3928A6369A}"/>
              </a:ext>
            </a:extLst>
          </p:cNvPr>
          <p:cNvSpPr txBox="1">
            <a:spLocks/>
          </p:cNvSpPr>
          <p:nvPr/>
        </p:nvSpPr>
        <p:spPr>
          <a:xfrm>
            <a:off x="704893" y="1939610"/>
            <a:ext cx="7580485" cy="281336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Poucos slides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Pouco texto e letras grandes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Gráficos e tabelas simples, com legendas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Fotos bonitas e grandes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Respeite o modelo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Lembre-se: em apresentações, MENOS É MAIS.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29DB3EDE-7E72-6547-901B-E4B3AE41BB65}"/>
              </a:ext>
            </a:extLst>
          </p:cNvPr>
          <p:cNvSpPr txBox="1"/>
          <p:nvPr/>
        </p:nvSpPr>
        <p:spPr>
          <a:xfrm>
            <a:off x="704893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INSTRUÇÕES PARA A APRESENTAÇÃO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38D1FD-539F-3040-B961-14518755E7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93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agas de estágio são abertas na VLI em Divinópolis | Concursos e ...">
            <a:extLst>
              <a:ext uri="{FF2B5EF4-FFF2-40B4-BE49-F238E27FC236}">
                <a16:creationId xmlns:a16="http://schemas.microsoft.com/office/drawing/2014/main" id="{BA4CA146-9312-42C4-9C8A-A0C6E934E9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2500" y1="66542" x2="42500" y2="66542"/>
                        <a14:foregroundMark x1="55083" y1="71910" x2="55083" y2="71910"/>
                        <a14:foregroundMark x1="62250" y1="63920" x2="54500" y2="68290"/>
                        <a14:foregroundMark x1="54500" y1="68290" x2="52583" y2="68290"/>
                        <a14:foregroundMark x1="37833" y1="71536" x2="45917" y2="71660"/>
                        <a14:foregroundMark x1="45917" y1="71660" x2="62333" y2="76904"/>
                        <a14:foregroundMark x1="41250" y1="29838" x2="49667" y2="30337"/>
                        <a14:foregroundMark x1="51667" y1="30712" x2="59167" y2="29963"/>
                        <a14:foregroundMark x1="59167" y1="29963" x2="59417" y2="29963"/>
                        <a14:foregroundMark x1="54750" y1="40824" x2="54750" y2="40824"/>
                        <a14:foregroundMark x1="37667" y1="62797" x2="37667" y2="62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476"/>
          <a:stretch/>
        </p:blipFill>
        <p:spPr bwMode="auto">
          <a:xfrm>
            <a:off x="1038088" y="1449719"/>
            <a:ext cx="4504634" cy="466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72">
            <a:extLst>
              <a:ext uri="{FF2B5EF4-FFF2-40B4-BE49-F238E27FC236}">
                <a16:creationId xmlns:a16="http://schemas.microsoft.com/office/drawing/2014/main" id="{A4856678-4FA5-41C8-AFA5-CC3928A6369A}"/>
              </a:ext>
            </a:extLst>
          </p:cNvPr>
          <p:cNvSpPr txBox="1">
            <a:spLocks/>
          </p:cNvSpPr>
          <p:nvPr/>
        </p:nvSpPr>
        <p:spPr>
          <a:xfrm>
            <a:off x="177553" y="1227096"/>
            <a:ext cx="8778664" cy="122791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accent2"/>
              </a:buClr>
              <a:buNone/>
            </a:pPr>
            <a:r>
              <a:rPr lang="pt-BR" sz="24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Motivação</a:t>
            </a: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- 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Quando o trilho atinge certas temperaturas baixas, o risco de acidentes de diversos portes aumenta significativamente, portanto é uma variável constantemente monitorada. 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1038088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Introdução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141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curtains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agas de estágio são abertas na VLI em Divinópolis | Concursos e ...">
            <a:extLst>
              <a:ext uri="{FF2B5EF4-FFF2-40B4-BE49-F238E27FC236}">
                <a16:creationId xmlns:a16="http://schemas.microsoft.com/office/drawing/2014/main" id="{BA4CA146-9312-42C4-9C8A-A0C6E934E9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2500" y1="66542" x2="42500" y2="66542"/>
                        <a14:foregroundMark x1="55083" y1="71910" x2="55083" y2="71910"/>
                        <a14:foregroundMark x1="62250" y1="63920" x2="54500" y2="68290"/>
                        <a14:foregroundMark x1="54500" y1="68290" x2="52583" y2="68290"/>
                        <a14:foregroundMark x1="37833" y1="71536" x2="45917" y2="71660"/>
                        <a14:foregroundMark x1="45917" y1="71660" x2="62333" y2="76904"/>
                        <a14:foregroundMark x1="41250" y1="29838" x2="49667" y2="30337"/>
                        <a14:foregroundMark x1="51667" y1="30712" x2="59167" y2="29963"/>
                        <a14:foregroundMark x1="59167" y1="29963" x2="59417" y2="29963"/>
                        <a14:foregroundMark x1="54750" y1="40824" x2="54750" y2="40824"/>
                        <a14:foregroundMark x1="37667" y1="62797" x2="37667" y2="62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476"/>
          <a:stretch/>
        </p:blipFill>
        <p:spPr bwMode="auto">
          <a:xfrm>
            <a:off x="1038088" y="1671661"/>
            <a:ext cx="4504634" cy="466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9"/>
          <p:cNvSpPr txBox="1"/>
          <p:nvPr/>
        </p:nvSpPr>
        <p:spPr>
          <a:xfrm>
            <a:off x="1038088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Introdução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sp>
        <p:nvSpPr>
          <p:cNvPr id="8" name="Shape 72">
            <a:extLst>
              <a:ext uri="{FF2B5EF4-FFF2-40B4-BE49-F238E27FC236}">
                <a16:creationId xmlns:a16="http://schemas.microsoft.com/office/drawing/2014/main" id="{2504B2EA-B0F6-4CFC-AA92-249B8C5EEAE3}"/>
              </a:ext>
            </a:extLst>
          </p:cNvPr>
          <p:cNvSpPr txBox="1">
            <a:spLocks/>
          </p:cNvSpPr>
          <p:nvPr/>
        </p:nvSpPr>
        <p:spPr>
          <a:xfrm>
            <a:off x="0" y="1171195"/>
            <a:ext cx="9144000" cy="122791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accent2"/>
              </a:buClr>
              <a:buNone/>
            </a:pPr>
            <a:r>
              <a:rPr lang="pt-BR" sz="24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 solução proposta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- Implementar um modelo preditivo que deve ser capaz de capturar padrões nas temperaturas enviadas pelo termômetro do trilho e estimar a probabilidade de que nas próximas 12 horas, ocorra uma temperatura crítica no trilho.</a:t>
            </a:r>
          </a:p>
        </p:txBody>
      </p:sp>
    </p:spTree>
    <p:extLst>
      <p:ext uri="{BB962C8B-B14F-4D97-AF65-F5344CB8AC3E}">
        <p14:creationId xmlns:p14="http://schemas.microsoft.com/office/powerpoint/2010/main" val="15598545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agas de estágio são abertas na VLI em Divinópolis | Concursos e ...">
            <a:extLst>
              <a:ext uri="{FF2B5EF4-FFF2-40B4-BE49-F238E27FC236}">
                <a16:creationId xmlns:a16="http://schemas.microsoft.com/office/drawing/2014/main" id="{BA4CA146-9312-42C4-9C8A-A0C6E934E9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2500" y1="66542" x2="42500" y2="66542"/>
                        <a14:foregroundMark x1="55083" y1="71910" x2="55083" y2="71910"/>
                        <a14:foregroundMark x1="62250" y1="63920" x2="54500" y2="68290"/>
                        <a14:foregroundMark x1="54500" y1="68290" x2="52583" y2="68290"/>
                        <a14:foregroundMark x1="37833" y1="71536" x2="45917" y2="71660"/>
                        <a14:foregroundMark x1="45917" y1="71660" x2="62333" y2="76904"/>
                        <a14:foregroundMark x1="41250" y1="29838" x2="49667" y2="30337"/>
                        <a14:foregroundMark x1="51667" y1="30712" x2="59167" y2="29963"/>
                        <a14:foregroundMark x1="59167" y1="29963" x2="59417" y2="29963"/>
                        <a14:foregroundMark x1="54750" y1="40824" x2="54750" y2="40824"/>
                        <a14:foregroundMark x1="37667" y1="62797" x2="37667" y2="62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476"/>
          <a:stretch/>
        </p:blipFill>
        <p:spPr bwMode="auto">
          <a:xfrm>
            <a:off x="-1214229" y="1861047"/>
            <a:ext cx="4504634" cy="466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9"/>
          <p:cNvSpPr txBox="1"/>
          <p:nvPr/>
        </p:nvSpPr>
        <p:spPr>
          <a:xfrm>
            <a:off x="1038088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Introdução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sp>
        <p:nvSpPr>
          <p:cNvPr id="8" name="Shape 72">
            <a:extLst>
              <a:ext uri="{FF2B5EF4-FFF2-40B4-BE49-F238E27FC236}">
                <a16:creationId xmlns:a16="http://schemas.microsoft.com/office/drawing/2014/main" id="{2504B2EA-B0F6-4CFC-AA92-249B8C5EEAE3}"/>
              </a:ext>
            </a:extLst>
          </p:cNvPr>
          <p:cNvSpPr txBox="1">
            <a:spLocks/>
          </p:cNvSpPr>
          <p:nvPr/>
        </p:nvSpPr>
        <p:spPr>
          <a:xfrm>
            <a:off x="124287" y="1171195"/>
            <a:ext cx="8700117" cy="122791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accent2"/>
              </a:buClr>
              <a:buNone/>
            </a:pPr>
            <a:r>
              <a:rPr lang="pt-BR" sz="24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Aprendizado de Máquina </a:t>
            </a: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- 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É um campo da inteligência artificial que consiste em fazer algoritmos aprenderem a partir de um conjunto de dados, utilizando métodos estatísticos e matemáticos.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F96CAA3-8365-4FC1-80B7-A137F36FFC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1" r="31773"/>
          <a:stretch/>
        </p:blipFill>
        <p:spPr bwMode="auto">
          <a:xfrm>
            <a:off x="5176279" y="2579251"/>
            <a:ext cx="3231472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72">
            <a:extLst>
              <a:ext uri="{FF2B5EF4-FFF2-40B4-BE49-F238E27FC236}">
                <a16:creationId xmlns:a16="http://schemas.microsoft.com/office/drawing/2014/main" id="{1A0122BE-F8C1-42B1-8620-D1E71888737C}"/>
              </a:ext>
            </a:extLst>
          </p:cNvPr>
          <p:cNvSpPr txBox="1">
            <a:spLocks/>
          </p:cNvSpPr>
          <p:nvPr/>
        </p:nvSpPr>
        <p:spPr>
          <a:xfrm>
            <a:off x="3807807" y="3640752"/>
            <a:ext cx="675418" cy="122791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accent2"/>
              </a:buClr>
              <a:buNone/>
            </a:pPr>
            <a:r>
              <a:rPr lang="pt-BR" sz="9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+</a:t>
            </a:r>
            <a:endParaRPr lang="pt-BR" sz="9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08464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agas de estágio são abertas na VLI em Divinópolis | Concursos e ...">
            <a:extLst>
              <a:ext uri="{FF2B5EF4-FFF2-40B4-BE49-F238E27FC236}">
                <a16:creationId xmlns:a16="http://schemas.microsoft.com/office/drawing/2014/main" id="{BA4CA146-9312-42C4-9C8A-A0C6E934E9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2500" y1="66542" x2="42500" y2="66542"/>
                        <a14:foregroundMark x1="55083" y1="71910" x2="55083" y2="71910"/>
                        <a14:foregroundMark x1="62250" y1="63920" x2="54500" y2="68290"/>
                        <a14:foregroundMark x1="54500" y1="68290" x2="52583" y2="68290"/>
                        <a14:foregroundMark x1="37833" y1="71536" x2="45917" y2="71660"/>
                        <a14:foregroundMark x1="45917" y1="71660" x2="62333" y2="76904"/>
                        <a14:foregroundMark x1="41250" y1="29838" x2="49667" y2="30337"/>
                        <a14:foregroundMark x1="51667" y1="30712" x2="59167" y2="29963"/>
                        <a14:foregroundMark x1="59167" y1="29963" x2="59417" y2="29963"/>
                        <a14:foregroundMark x1="54750" y1="40824" x2="54750" y2="40824"/>
                        <a14:foregroundMark x1="37667" y1="62797" x2="37667" y2="62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476"/>
          <a:stretch/>
        </p:blipFill>
        <p:spPr bwMode="auto">
          <a:xfrm>
            <a:off x="-1214229" y="1861047"/>
            <a:ext cx="4504634" cy="466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9"/>
          <p:cNvSpPr txBox="1"/>
          <p:nvPr/>
        </p:nvSpPr>
        <p:spPr>
          <a:xfrm>
            <a:off x="1038088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Introdução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sp>
        <p:nvSpPr>
          <p:cNvPr id="8" name="Shape 72">
            <a:extLst>
              <a:ext uri="{FF2B5EF4-FFF2-40B4-BE49-F238E27FC236}">
                <a16:creationId xmlns:a16="http://schemas.microsoft.com/office/drawing/2014/main" id="{2504B2EA-B0F6-4CFC-AA92-249B8C5EEAE3}"/>
              </a:ext>
            </a:extLst>
          </p:cNvPr>
          <p:cNvSpPr txBox="1">
            <a:spLocks/>
          </p:cNvSpPr>
          <p:nvPr/>
        </p:nvSpPr>
        <p:spPr>
          <a:xfrm>
            <a:off x="124287" y="1171195"/>
            <a:ext cx="8700117" cy="122791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accent2"/>
              </a:buClr>
              <a:buNone/>
            </a:pPr>
            <a:r>
              <a:rPr lang="pt-BR" sz="24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Evento raro</a:t>
            </a: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- 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 problema no trilho devido à baixa temperatura é um evento extremamente raro. Em 99,3% dos dados observados não ocorrem temperaturas críticas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F96CAA3-8365-4FC1-80B7-A137F36FFC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1" r="31773"/>
          <a:stretch/>
        </p:blipFill>
        <p:spPr bwMode="auto">
          <a:xfrm>
            <a:off x="5176279" y="2579251"/>
            <a:ext cx="3231472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72">
            <a:extLst>
              <a:ext uri="{FF2B5EF4-FFF2-40B4-BE49-F238E27FC236}">
                <a16:creationId xmlns:a16="http://schemas.microsoft.com/office/drawing/2014/main" id="{1A0122BE-F8C1-42B1-8620-D1E71888737C}"/>
              </a:ext>
            </a:extLst>
          </p:cNvPr>
          <p:cNvSpPr txBox="1">
            <a:spLocks/>
          </p:cNvSpPr>
          <p:nvPr/>
        </p:nvSpPr>
        <p:spPr>
          <a:xfrm>
            <a:off x="3807807" y="3640752"/>
            <a:ext cx="675418" cy="122791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accent2"/>
              </a:buClr>
              <a:buNone/>
            </a:pPr>
            <a:r>
              <a:rPr lang="pt-BR" sz="9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+</a:t>
            </a:r>
            <a:endParaRPr lang="pt-BR" sz="9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51861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2870</TotalTime>
  <Words>1228</Words>
  <Application>Microsoft Office PowerPoint</Application>
  <PresentationFormat>Apresentação na tela (4:3)</PresentationFormat>
  <Paragraphs>157</Paragraphs>
  <Slides>35</Slides>
  <Notes>0</Notes>
  <HiddenSlides>4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0" baseType="lpstr">
      <vt:lpstr>Calibri Light</vt:lpstr>
      <vt:lpstr>Cambria Math</vt:lpstr>
      <vt:lpstr>Calibri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Comunica Estudio</dc:creator>
  <cp:lastModifiedBy>Máiron Chaves</cp:lastModifiedBy>
  <cp:revision>59</cp:revision>
  <dcterms:created xsi:type="dcterms:W3CDTF">2019-06-17T19:57:39Z</dcterms:created>
  <dcterms:modified xsi:type="dcterms:W3CDTF">2020-08-02T15:14:58Z</dcterms:modified>
</cp:coreProperties>
</file>